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4"/>
  </p:sldMasterIdLst>
  <p:notesMasterIdLst>
    <p:notesMasterId r:id="rId25"/>
  </p:notesMasterIdLst>
  <p:sldIdLst>
    <p:sldId id="350" r:id="rId5"/>
    <p:sldId id="469" r:id="rId6"/>
    <p:sldId id="468" r:id="rId7"/>
    <p:sldId id="470" r:id="rId8"/>
    <p:sldId id="471" r:id="rId9"/>
    <p:sldId id="474" r:id="rId10"/>
    <p:sldId id="475" r:id="rId11"/>
    <p:sldId id="476" r:id="rId12"/>
    <p:sldId id="472" r:id="rId13"/>
    <p:sldId id="478" r:id="rId14"/>
    <p:sldId id="473" r:id="rId15"/>
    <p:sldId id="479" r:id="rId16"/>
    <p:sldId id="477" r:id="rId17"/>
    <p:sldId id="480" r:id="rId18"/>
    <p:sldId id="481" r:id="rId19"/>
    <p:sldId id="482" r:id="rId20"/>
    <p:sldId id="483" r:id="rId21"/>
    <p:sldId id="467" r:id="rId22"/>
    <p:sldId id="484" r:id="rId23"/>
    <p:sldId id="485" r:id="rId24"/>
  </p:sldIdLst>
  <p:sldSz cx="12192000" cy="6858000"/>
  <p:notesSz cx="6858000" cy="9144000"/>
  <p:embeddedFontLst>
    <p:embeddedFont>
      <p:font typeface="Equip" panose="02000503030000020004" pitchFamily="2" charset="0"/>
      <p:regular r:id="rId26"/>
      <p:bold r:id="rId27"/>
      <p:italic r:id="rId28"/>
      <p:boldItalic r:id="rId29"/>
    </p:embeddedFont>
    <p:embeddedFont>
      <p:font typeface="Equip Extended" panose="02000503030000020004" pitchFamily="2" charset="0"/>
      <p:regular r:id="rId30"/>
      <p:bold r:id="rId31"/>
      <p:italic r:id="rId32"/>
      <p:boldItalic r:id="rId33"/>
    </p:embeddedFont>
    <p:embeddedFont>
      <p:font typeface="Equip Extended Light" panose="02000503000000020004" pitchFamily="2" charset="0"/>
      <p:regular r:id="rId34"/>
      <p:italic r:id="rId35"/>
    </p:embeddedFont>
    <p:embeddedFont>
      <p:font typeface="Equip Extended Medium" panose="02000603000000020004" pitchFamily="2" charset="0"/>
      <p:regular r:id="rId36"/>
      <p:italic r:id="rId37"/>
    </p:embeddedFont>
    <p:embeddedFont>
      <p:font typeface="Equip Extended Thin" panose="02000503030000020004" pitchFamily="2" charset="0"/>
      <p:regular r:id="rId38"/>
      <p:italic r:id="rId39"/>
    </p:embeddedFont>
    <p:embeddedFont>
      <p:font typeface="Equip Light" panose="02000503000000020004" pitchFamily="2" charset="0"/>
      <p:regular r:id="rId40"/>
      <p:italic r:id="rId41"/>
    </p:embeddedFont>
    <p:embeddedFont>
      <p:font typeface="Equip Medium" panose="02000603000000020004" pitchFamily="2" charset="0"/>
      <p:regular r:id="rId42"/>
      <p:italic r:id="rId43"/>
    </p:embeddedFont>
  </p:embeddedFontLst>
  <p:defaultTextStyle>
    <a:defPPr>
      <a:defRPr lang="en-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680C5"/>
    <a:srgbClr val="2D807C"/>
    <a:srgbClr val="CBBFE2"/>
    <a:srgbClr val="D1F5EA"/>
    <a:srgbClr val="2D807B"/>
    <a:srgbClr val="3AAB94"/>
    <a:srgbClr val="205465"/>
    <a:srgbClr val="07041F"/>
    <a:srgbClr val="07041E"/>
    <a:srgbClr val="07031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6327"/>
  </p:normalViewPr>
  <p:slideViewPr>
    <p:cSldViewPr snapToGrid="0" snapToObjects="1">
      <p:cViewPr varScale="1">
        <p:scale>
          <a:sx n="111" d="100"/>
          <a:sy n="111" d="100"/>
        </p:scale>
        <p:origin x="594" y="96"/>
      </p:cViewPr>
      <p:guideLst/>
    </p:cSldViewPr>
  </p:slideViewPr>
  <p:notesTextViewPr>
    <p:cViewPr>
      <p:scale>
        <a:sx n="1" d="1"/>
        <a:sy n="1" d="1"/>
      </p:scale>
      <p:origin x="0" y="0"/>
    </p:cViewPr>
  </p:notesTextViewPr>
  <p:sorterViewPr>
    <p:cViewPr>
      <p:scale>
        <a:sx n="80" d="100"/>
        <a:sy n="80" d="100"/>
      </p:scale>
      <p:origin x="0" y="0"/>
    </p:cViewPr>
  </p:sorterViewPr>
  <p:notesViewPr>
    <p:cSldViewPr snapToGrid="0" snapToObjects="1">
      <p:cViewPr varScale="1">
        <p:scale>
          <a:sx n="135" d="100"/>
          <a:sy n="135" d="100"/>
        </p:scale>
        <p:origin x="4088" y="16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1.fntdata"/><Relationship Id="rId39" Type="http://schemas.openxmlformats.org/officeDocument/2006/relationships/font" Target="fonts/font14.fntdata"/><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font" Target="fonts/font9.fntdata"/><Relationship Id="rId42" Type="http://schemas.openxmlformats.org/officeDocument/2006/relationships/font" Target="fonts/font17.fntdata"/><Relationship Id="rId47"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33" Type="http://schemas.openxmlformats.org/officeDocument/2006/relationships/font" Target="fonts/font8.fntdata"/><Relationship Id="rId38" Type="http://schemas.openxmlformats.org/officeDocument/2006/relationships/font" Target="fonts/font13.fntdata"/><Relationship Id="rId46"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font" Target="fonts/font4.fntdata"/><Relationship Id="rId41" Type="http://schemas.openxmlformats.org/officeDocument/2006/relationships/font" Target="fonts/font16.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font" Target="fonts/font7.fntdata"/><Relationship Id="rId37" Type="http://schemas.openxmlformats.org/officeDocument/2006/relationships/font" Target="fonts/font12.fntdata"/><Relationship Id="rId40" Type="http://schemas.openxmlformats.org/officeDocument/2006/relationships/font" Target="fonts/font15.fntdata"/><Relationship Id="rId45"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font" Target="fonts/font3.fntdata"/><Relationship Id="rId36" Type="http://schemas.openxmlformats.org/officeDocument/2006/relationships/font" Target="fonts/font11.fnt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6.fntdata"/><Relationship Id="rId44"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 Id="rId43" Type="http://schemas.openxmlformats.org/officeDocument/2006/relationships/font" Target="fonts/font18.fntdata"/></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9T18:51:02.547"/>
    </inkml:context>
    <inkml:brush xml:id="br0">
      <inkml:brushProperty name="width" value="0.35" units="cm"/>
      <inkml:brushProperty name="height" value="0.35" units="cm"/>
      <inkml:brushProperty name="color" value="#FFFFFF"/>
    </inkml:brush>
  </inkml:definitions>
  <inkml:trace contextRef="#ctx0" brushRef="#br0">0 680 24575,'1069'0'0,"-1040"1"-417,58 11-1,12 2-713,178-13 2464,-143-2-700,-99-2-1476,0-1-1,-1-1 1,1-3-1,33-11 1,-22 7 145,-4-1 33,-26 8 364,1 0 0,0 1 0,34-3 0,265 5 5242,-152 4-3098,1574-2-1843,-1700 2-1187,63 11 0,-60-6-83,44 1-1,-50-6 370,51 12-1,-26-4 2784,-15-2-531,-1 2-1,58 21 1,81 41-238,77 24-4391,-203-86 1664,-46-9 1019,0 0 1,0 1-1,0 1 1,15 4-1,-146-70 6775,18 8-4824,85 47-1356,11 6 0,1 0 0,-1-1 0,1 1 0,0-1 0,0-1 0,0 1 0,-9-8 0,14 11 0,0 0 0,-1-1 0,1 1 0,0 0 0,0-1 0,0 1 0,-1 0 0,1-1 0,0 1 0,0 0 0,0-1 0,0 1 0,0 0 0,0-1 0,0 1 0,-1-1 0,1 1 0,0 0 0,0-1 0,1 1 0,-1-1 0,0 1 0,0 0 0,0-1 0,0 1 0,0 0 0,0-1 0,0 1 0,1-1 0,-1 1 0,0 0 0,0-1 0,0 1 0,1 0 0,-1-1 0,17-7 0,21 3 0,-37 5 0,321-3 0,-166 5 0,-103-2 0,96 11 0,-76-1 0,86 0 0,74-10 0,-82-2 0,500 2-4818,-628-2 6059,-1 0 0,38-8 0,-34 4-693,39-3-1,-23 8-547,-19 1 0,-1-2 0,46-7 0,-21-3 0,-13 2 0,1 2 0,-1 2 0,37-3 0,61 10-2214,34-2-1454,-143-4 2907,-15 0 743,-8 5 45,0-1 0,0 1 0,0 0 0,0-1 0,0 1 0,0 0-1,0-1 1,0 1 0,-1 0 0,1 0 0,0-1 0,0 1 0,0 0 0,0-1-1,-1 1 1,1 0 0,0 0 0,0 0 0,0-1 0,-1 1 0,1 0 0,0 0-1,-1 0 1,1-1 0,0 1 0,0 0 0,-1 0 0,1 0 0,0 0 0,-1 0-1,1 0 1,-16-7 514,0 1-1,0 1 1,0 1 0,-1 0-1,-19-1 1,-91-4 147,-293 7-10111,204 4 9395,144-2-313,-113-16 0,120 9 2951,-73 1 0,-44-4-1113,-38-8-2996,222 18 1499,837 1-7570,-168-48 9536,-284 13 2048,-128 29 1802,-24 8-1637,1-1-4073,473-4-8481,-433 1 8196,0 0 5595,-269 2-5253,-1-1-1,1 1 1,0 0-1,-1 0 1,1 1 0,-1 0-1,0 0 1,7 3 0,-11-4-187,-1-1 1,0 1-1,1 0 0,-1-1 1,0 1-1,0 0 1,0 0-1,0 0 1,1 0-1,-1 0 1,0 0-1,-1 0 1,1 1-1,0-1 1,0 0-1,0 0 1,-1 1-1,1-1 0,-1 0 1,1 1-1,-1-1 1,1 1-1,-1-1 1,0 1-1,0-1 1,0 1-1,0-1 1,0 1-1,0-1 1,0 1-1,0-1 1,0 0-1,-1 1 1,1-1-1,-1 1 0,1-1 1,-1 0-1,0 1 1,1-1-1,-1 0 1,0 1-1,0-1 1,-1 1-1,0 1-93,0-1-1,-1 1 1,1-1-1,0 0 1,-1 0-1,0 0 1,1 0-1,-1 0 1,0-1-1,0 1 1,0-1-1,0 0 1,-5 2-1,-46 7-969,45-9 870,-74 6-1217,-158-6 0,103-4 1286,-3256 3 7096,3091-17-8754,136 5 663,-240-18-3772,91-22 1562,75 9 808,-69-22-76,166 34 4953,-2 6 0,-219-9 0,301 30-4106,0-2 0,-83-20 0,5-3 1338,-238-17 1,294 44 252,-36-8 3823,122 9-3587,6-11 921,21-10 76,-25 20-898,14-9 179,2 1-1,-1 0 1,1 1 0,1 1-1,-1 0 1,1 2 0,26-6-1,142-16-3937,-131 21 2764,86-5-1499,233 8 0,-197 20 3002,85 35 4578,-235-44-3928,0 0 1,47 21 0,-48-18-189,0-1 1,1-2 0,1 0-1,47 3 1,-13-1-183,-18-3-2237,0-3 0,59-4 0,41 3-1448,-142-2 2801,1 1-1,-1 0 1,1 0-1,-1-1 1,0 2 0,0-1-1,0 0 1,1 1-1,2 2 1,-5-4-4,0 0 0,-1 1 1,1-1-1,0 1 0,-1 0 0,1-1 0,-1 1 1,1-1-1,-1 1 0,1 0 0,-1-1 1,1 1-1,-1 0 0,0 0 0,1-1 0,-1 1 1,0 0-1,1 0 0,-1-1 0,0 1 1,0 0-1,0 0 0,0 0 0,0 0 0,0-1 1,0 1-1,0 0 0,0 0 0,0 0 0,-1-1 1,1 1-1,0 0 0,0 0 0,-1 0 1,1-1-1,-1 1 0,1 0 0,0-1 0,-1 1 1,0 0-1,1-1 0,-2 2 0,-1 1 118,-1 0 0,1 0-1,-1 0 1,0-1 0,0 1-1,-1-1 1,1 0 0,0 0-1,-1 0 1,1-1 0,-1 0-1,-7 2 1,-10 0-132,-30 2-1,40-4-352,-52 2-1323,-1-4 0,-77-9-1,-123-9-1856,64 7 1092,-210-5-1501,114 4 10191,298 13-6249,7-4 311,1 0-1,-1 1 0,1 0 1,10-2-1,33-4-751,87-5-1,55 12-2138,-139 2 2107,522 50-3814,-482-38 4418,-5-1-159,195 31 144,-236-31 325,17 4 1081,0-2-1,1-4 0,75 2 1,-126-11-953,0 0 0,1 2 0,-1 0 0,0 0 0,-1 2 0,25 8 0,-33-10-368,-1 1 0,0 0 0,0 0 0,0 0 0,0 1 1,-1 0-1,0 0 0,1 0 0,-2 0 0,1 1 0,0 0 0,-1 0 1,0 1-1,0-1 0,0 1 0,-1 0 0,0 0 0,4 9 0,-7-13-215,1 0 0,-1 0 0,1 0 0,-1 0 0,0 0 0,0 0 0,0 0 0,0 1 0,0-1-1,-1 0 1,1 0 0,-1 0 0,1 0 0,-1 0 0,0 0 0,1 0 0,-1 0 0,0 0 0,0-1 0,-1 1 0,1 0 0,0 0-1,-1-1 1,1 1 0,-1-1 0,1 1 0,-1-1 0,0 0 0,1 0 0,-1 0 0,0 1 0,-2 0 0,-8 3-71,0 1 0,0-2 0,0 1 0,-13 2 1,18-5 36,-54 12-1169,1-2-1,-109 6 1,-127-13-1353,219-5 1885,-821-3-7067,850 6 8058,-58 9 0,46-4-297,8-1 91,-57 7 1554,-131-1 1,225-13-1233,-1 0 270,0 0 0,-29-5 1,23-1-1236</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9T19:17:29.941"/>
    </inkml:context>
    <inkml:brush xml:id="br0">
      <inkml:brushProperty name="width" value="0.35" units="cm"/>
      <inkml:brushProperty name="height" value="0.35" units="cm"/>
      <inkml:brushProperty name="color" value="#FFFFFF"/>
    </inkml:brush>
  </inkml:definitions>
  <inkml:trace contextRef="#ctx0" brushRef="#br0">0 169 24575,'5'-1'0,"0"0"0,0-1 0,0 0 0,0 0 0,-1 0 0,1 0 0,7-6 0,-3 2 0,31-11 0,-35 15 0,0 1 0,0-1 0,0 0 0,-1 0 0,1 0 0,-1-1 0,1 0 0,-1 0 0,0 0 0,0 0 0,0-1 0,0 1 0,-1-1 0,5-6 0,-5 5 0,0 1 0,1 0 0,-1 1 0,1-1 0,0 0 0,0 1 0,0 0 0,0 0 0,1 0 0,-1 1 0,1-1 0,-1 1 0,1 0 0,0 1 0,0-1 0,0 1 0,0 0 0,6-1 0,12 0 0,0 0 0,43 4 0,-33-1 0,568 3 0,-353-5 0,-219-1 0,0-1 0,29-6 0,-26 3 0,46-2 0,192 7 233,-125 3-1831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9T20:07:45.252"/>
    </inkml:context>
    <inkml:brush xml:id="br0">
      <inkml:brushProperty name="width" value="0.35" units="cm"/>
      <inkml:brushProperty name="height" value="0.35" units="cm"/>
      <inkml:brushProperty name="color" value="#FFFFFF"/>
    </inkml:brush>
  </inkml:definitions>
  <inkml:trace contextRef="#ctx0" brushRef="#br0">0 0 24575,'1203'0'-1365</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9T20:07:48.587"/>
    </inkml:context>
    <inkml:brush xml:id="br0">
      <inkml:brushProperty name="width" value="0.35" units="cm"/>
      <inkml:brushProperty name="height" value="0.35" units="cm"/>
      <inkml:brushProperty name="color" value="#FFFFFF"/>
    </inkml:brush>
  </inkml:definitions>
  <inkml:trace contextRef="#ctx0" brushRef="#br0">0 109 24575,'24'-1'0,"-1"-2"0,46-10 0,23-2 0,279 9-5300,-211 8 3816,-137-3 1484,1-1 0,41-11 0,21-2 0,36 10 849,-69 4 201,78-11 0,-53 1-279,99-1 0,81 12 1071,-100 2-1391,554-2-1816</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9T20:28:21.533"/>
    </inkml:context>
    <inkml:brush xml:id="br0">
      <inkml:brushProperty name="width" value="0.35" units="cm"/>
      <inkml:brushProperty name="height" value="0.35" units="cm"/>
      <inkml:brushProperty name="color" value="#FFFFFF"/>
    </inkml:brush>
  </inkml:definitions>
  <inkml:trace contextRef="#ctx0" brushRef="#br0">0 287 24575,'0'-1'0,"1"0"0,-1 0 0,0 0 0,1 0 0,-1 0 0,0 1 0,1-1 0,-1 0 0,1 0 0,-1 0 0,1 1 0,0-1 0,-1 0 0,1 1 0,0-1 0,-1 0 0,1 1 0,0-1 0,0 1 0,-1-1 0,1 1 0,0 0 0,0-1 0,0 1 0,0 0 0,0-1 0,0 1 0,32-6 0,-23 4 0,16-4 0,-1-2 0,43-18 0,-44 16 0,1 0 0,48-11 0,-32 14 0,14-4 0,111-6 0,-9 19 0,88-4 0,-223-1-1009,-1-1 0,1 0-1,30-12 1,31-7-1590,33-1 2451,-76 18 1565,1 1-1,0 2 0,80 5 0,-38 0-297,-55-2-1119,-18 1 0,1 0 0,-1-1 0,1 0 0,-1-1 0,1 0 0,-1-1 0,0 0 0,0-1 0,1 0 0,-2 0 0,12-6 0,-9 3 0,0 0 0,1 1 0,0 0 0,0 1 0,0 1 0,1 0 0,26-2 0,7 3 0,47 4 0,-23 1 0,9-4 0,72 3 0,-149-2 0,-1 0 0,1 1 0,0-1 0,-1 1 0,1-1 0,-1 1 0,1 0 0,-1 0 0,1 0 0,-1 1 0,0-1 0,0 0 0,1 1 0,-1 0 0,0-1 0,0 1 0,0 0 0,-1 0 0,3 3 0,-2-2 0,-1 0 0,1 0 0,-1 1 0,0-1 0,0 0 0,0 1 0,0-1 0,0 1 0,-1-1 0,0 1 0,0-1 0,0 1 0,0 3 0,-1 0 0,0-1 0,0 1 0,-1-1 0,0 0 0,0 0 0,0 1 0,-1-1 0,0-1 0,0 1 0,0 0 0,-1-1 0,0 1 0,0-1 0,0 0 0,-8 6 0,0-4 0,0 0 0,-1-1 0,1-1 0,-1 0 0,-1-1 0,1 0 0,0-1 0,-1 0 0,-23 0 0,-246 0 0,143-5 0,-340 2 0,463 1-742,1 0 0,-1 2-1,-22 6 1,19-4-229,0-2 0,-21 3 0,-18-5 244,-27 2 2953,76-2-1729,0 1 0,0 0 1,0 0-1,0 1 0,0 1 1,-12 5-1,-44 24 438,35-19-2426,-41 13 0,-56-2-2180,107-19 3928,2-1-2085</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9T20:28:21.533"/>
    </inkml:context>
    <inkml:brush xml:id="br0">
      <inkml:brushProperty name="width" value="0.35" units="cm"/>
      <inkml:brushProperty name="height" value="0.35" units="cm"/>
      <inkml:brushProperty name="color" value="#FFFFFF"/>
    </inkml:brush>
  </inkml:definitions>
  <inkml:trace contextRef="#ctx0" brushRef="#br0">0 287 24575,'0'-1'0,"1"0"0,-1 0 0,0 0 0,1 0 0,-1 0 0,0 1 0,1-1 0,-1 0 0,1 0 0,-1 0 0,1 1 0,0-1 0,-1 0 0,1 1 0,0-1 0,-1 0 0,1 1 0,0-1 0,0 1 0,-1-1 0,1 1 0,0 0 0,0-1 0,0 1 0,0 0 0,0-1 0,0 1 0,32-6 0,-23 4 0,16-4 0,-1-2 0,43-18 0,-44 16 0,1 0 0,48-11 0,-32 14 0,14-4 0,111-6 0,-9 19 0,88-4 0,-223-1-1009,-1-1 0,1 0-1,30-12 1,31-7-1590,33-1 2451,-76 18 1565,1 1-1,0 2 0,80 5 0,-38 0-297,-55-2-1119,-18 1 0,1 0 0,-1-1 0,1 0 0,-1-1 0,1 0 0,-1-1 0,0 0 0,0-1 0,1 0 0,-2 0 0,12-6 0,-9 3 0,0 0 0,1 1 0,0 0 0,0 1 0,0 1 0,1 0 0,26-2 0,7 3 0,47 4 0,-23 1 0,9-4 0,72 3 0,-149-2 0,-1 0 0,1 1 0,0-1 0,-1 1 0,1-1 0,-1 1 0,1 0 0,-1 0 0,1 0 0,-1 1 0,0-1 0,0 0 0,1 1 0,-1 0 0,0-1 0,0 1 0,0 0 0,-1 0 0,3 3 0,-2-2 0,-1 0 0,1 0 0,-1 1 0,0-1 0,0 0 0,0 1 0,0-1 0,0 1 0,-1-1 0,0 1 0,0-1 0,0 1 0,0 3 0,-1 0 0,0-1 0,0 1 0,-1-1 0,0 0 0,0 0 0,0 1 0,-1-1 0,0-1 0,0 1 0,0 0 0,-1-1 0,0 1 0,0-1 0,0 0 0,-8 6 0,0-4 0,0 0 0,-1-1 0,1-1 0,-1 0 0,-1-1 0,1 0 0,0-1 0,-1 0 0,-23 0 0,-246 0 0,143-5 0,-340 2 0,463 1-742,1 0 0,-1 2-1,-22 6 1,19-4-229,0-2 0,-21 3 0,-18-5 244,-27 2 2953,76-2-1729,0 1 0,0 0 1,0 0-1,0 1 0,0 1 1,-12 5-1,-44 24 438,35-19-2426,-41 13 0,-56-2-2180,107-19 3928,2-1-2085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PT"/>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1E6CF59-2617-0543-BC60-6129BC0A242E}" type="datetimeFigureOut">
              <a:rPr lang="en-PT" smtClean="0"/>
              <a:t>05/13/2024</a:t>
            </a:fld>
            <a:endParaRPr lang="en-PT"/>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PT"/>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T"/>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PT"/>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44BD0DB-DBA5-CC42-9658-2AE30D9BBD30}" type="slidenum">
              <a:rPr lang="en-PT" smtClean="0"/>
              <a:t>‹#›</a:t>
            </a:fld>
            <a:endParaRPr lang="en-PT"/>
          </a:p>
        </p:txBody>
      </p:sp>
    </p:spTree>
    <p:extLst>
      <p:ext uri="{BB962C8B-B14F-4D97-AF65-F5344CB8AC3E}">
        <p14:creationId xmlns:p14="http://schemas.microsoft.com/office/powerpoint/2010/main" val="37191242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T"/>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4BD0DB-DBA5-CC42-9658-2AE30D9BBD30}" type="slidenum">
              <a:rPr kumimoji="0" lang="en-P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P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932768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4BD0DB-DBA5-CC42-9658-2AE30D9BBD30}" type="slidenum">
              <a:rPr kumimoji="0" lang="en-P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P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4645947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6.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17.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6.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8.sv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g"/><Relationship Id="rId1" Type="http://schemas.openxmlformats.org/officeDocument/2006/relationships/slideMaster" Target="../slideMasters/slideMaster1.xml"/><Relationship Id="rId4" Type="http://schemas.openxmlformats.org/officeDocument/2006/relationships/image" Target="../media/image14.sv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6.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1_Title White">
    <p:bg>
      <p:bgPr>
        <a:solidFill>
          <a:schemeClr val="bg1"/>
        </a:solidFill>
        <a:effectLst/>
      </p:bgPr>
    </p:bg>
    <p:spTree>
      <p:nvGrpSpPr>
        <p:cNvPr id="1" name=""/>
        <p:cNvGrpSpPr/>
        <p:nvPr/>
      </p:nvGrpSpPr>
      <p:grpSpPr>
        <a:xfrm>
          <a:off x="0" y="0"/>
          <a:ext cx="0" cy="0"/>
          <a:chOff x="0" y="0"/>
          <a:chExt cx="0" cy="0"/>
        </a:xfrm>
      </p:grpSpPr>
      <p:pic>
        <p:nvPicPr>
          <p:cNvPr id="8" name="r1Artboard 3 copy 34edsw.pdf">
            <a:extLst>
              <a:ext uri="{FF2B5EF4-FFF2-40B4-BE49-F238E27FC236}">
                <a16:creationId xmlns:a16="http://schemas.microsoft.com/office/drawing/2014/main" id="{671189B0-0180-A44E-AC86-BC07AB4A117F}"/>
              </a:ext>
            </a:extLst>
          </p:cNvPr>
          <p:cNvPicPr>
            <a:picLocks noChangeAspect="1"/>
          </p:cNvPicPr>
          <p:nvPr userDrawn="1"/>
        </p:nvPicPr>
        <p:blipFill rotWithShape="1">
          <a:blip r:embed="rId2">
            <a:alphaModFix amt="76000"/>
            <a:extLst>
              <a:ext uri="{28A0092B-C50C-407E-A947-70E740481C1C}">
                <a14:useLocalDpi xmlns:a14="http://schemas.microsoft.com/office/drawing/2010/main" val="0"/>
              </a:ext>
            </a:extLst>
          </a:blip>
          <a:srcRect l="-127" t="37299" r="51849" b="14438"/>
          <a:stretch/>
        </p:blipFill>
        <p:spPr>
          <a:xfrm>
            <a:off x="3758638" y="0"/>
            <a:ext cx="8433362" cy="6858000"/>
          </a:xfrm>
          <a:prstGeom prst="rect">
            <a:avLst/>
          </a:prstGeom>
          <a:ln w="12700">
            <a:miter lim="400000"/>
          </a:ln>
        </p:spPr>
      </p:pic>
      <p:sp>
        <p:nvSpPr>
          <p:cNvPr id="4" name="Title 1">
            <a:extLst>
              <a:ext uri="{FF2B5EF4-FFF2-40B4-BE49-F238E27FC236}">
                <a16:creationId xmlns:a16="http://schemas.microsoft.com/office/drawing/2014/main" id="{17AAB606-6867-894C-9BD5-B6BFB3E820B8}"/>
              </a:ext>
            </a:extLst>
          </p:cNvPr>
          <p:cNvSpPr>
            <a:spLocks noGrp="1"/>
          </p:cNvSpPr>
          <p:nvPr>
            <p:ph type="title" hasCustomPrompt="1"/>
          </p:nvPr>
        </p:nvSpPr>
        <p:spPr>
          <a:xfrm>
            <a:off x="635799" y="2830805"/>
            <a:ext cx="9671982" cy="1512273"/>
          </a:xfrm>
          <a:prstGeom prst="rect">
            <a:avLst/>
          </a:prstGeom>
        </p:spPr>
        <p:txBody>
          <a:bodyPr wrap="square" lIns="0" anchor="ctr">
            <a:spAutoFit/>
          </a:bodyPr>
          <a:lstStyle>
            <a:lvl1pPr>
              <a:lnSpc>
                <a:spcPts val="10000"/>
              </a:lnSpc>
              <a:defRPr sz="12000" b="1" i="0">
                <a:solidFill>
                  <a:schemeClr val="tx2"/>
                </a:solidFill>
                <a:latin typeface="Equip Extended" panose="02000503030000020004" pitchFamily="2" charset="77"/>
              </a:defRPr>
            </a:lvl1pPr>
          </a:lstStyle>
          <a:p>
            <a:r>
              <a:rPr lang="en-GB" dirty="0"/>
              <a:t>Edit title</a:t>
            </a:r>
            <a:endParaRPr lang="en-PT" dirty="0"/>
          </a:p>
        </p:txBody>
      </p:sp>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668395" cy="498475"/>
          </a:xfrm>
        </p:spPr>
        <p:txBody>
          <a:bodyPr anchor="ctr">
            <a:noAutofit/>
          </a:bodyPr>
          <a:lstStyle>
            <a:lvl1pPr marL="0" indent="0">
              <a:buNone/>
              <a:defRPr sz="1300" b="0" i="0">
                <a:solidFill>
                  <a:srgbClr val="07041F"/>
                </a:solidFill>
                <a:latin typeface="Equip Extended Light" panose="02000503000000020004" pitchFamily="2" charset="77"/>
              </a:defRPr>
            </a:lvl1pPr>
          </a:lstStyle>
          <a:p>
            <a:pPr lvl="0"/>
            <a:r>
              <a:rPr lang="en-GB" dirty="0"/>
              <a:t>Edit Footnote</a:t>
            </a:r>
          </a:p>
        </p:txBody>
      </p:sp>
      <p:pic>
        <p:nvPicPr>
          <p:cNvPr id="5" name="Graphic 4">
            <a:extLst>
              <a:ext uri="{FF2B5EF4-FFF2-40B4-BE49-F238E27FC236}">
                <a16:creationId xmlns:a16="http://schemas.microsoft.com/office/drawing/2014/main" id="{6A518BE8-50AE-D748-ACE2-D2800731CFF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40000" y="0"/>
            <a:ext cx="1982400" cy="1486800"/>
          </a:xfrm>
          <a:prstGeom prst="rect">
            <a:avLst/>
          </a:prstGeom>
        </p:spPr>
      </p:pic>
    </p:spTree>
    <p:extLst>
      <p:ext uri="{BB962C8B-B14F-4D97-AF65-F5344CB8AC3E}">
        <p14:creationId xmlns:p14="http://schemas.microsoft.com/office/powerpoint/2010/main" val="2235971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_1_Plain Text">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6" name="Content Placeholder 5">
            <a:extLst>
              <a:ext uri="{FF2B5EF4-FFF2-40B4-BE49-F238E27FC236}">
                <a16:creationId xmlns:a16="http://schemas.microsoft.com/office/drawing/2014/main" id="{BB690711-A8AD-C64F-99C3-28967A35020C}"/>
              </a:ext>
            </a:extLst>
          </p:cNvPr>
          <p:cNvSpPr>
            <a:spLocks noGrp="1"/>
          </p:cNvSpPr>
          <p:nvPr>
            <p:ph sz="quarter" idx="11"/>
          </p:nvPr>
        </p:nvSpPr>
        <p:spPr>
          <a:xfrm>
            <a:off x="626400" y="1602250"/>
            <a:ext cx="10854000" cy="3866150"/>
          </a:xfrm>
        </p:spPr>
        <p:txBody>
          <a:bodyPr>
            <a:noAutofit/>
          </a:bodyPr>
          <a:lstStyle>
            <a:lvl1pPr>
              <a:spcBef>
                <a:spcPts val="0"/>
              </a:spcBef>
              <a:defRPr>
                <a:solidFill>
                  <a:schemeClr val="tx2"/>
                </a:solidFill>
              </a:defRPr>
            </a:lvl1pPr>
            <a:lvl2pPr>
              <a:spcBef>
                <a:spcPts val="0"/>
              </a:spcBef>
              <a:defRPr>
                <a:solidFill>
                  <a:schemeClr val="tx2"/>
                </a:solidFill>
              </a:defRPr>
            </a:lvl2pPr>
            <a:lvl3pPr>
              <a:spcBef>
                <a:spcPts val="0"/>
              </a:spcBef>
              <a:defRPr>
                <a:solidFill>
                  <a:schemeClr val="tx2"/>
                </a:solidFill>
              </a:defRPr>
            </a:lvl3pPr>
            <a:lvl4pPr>
              <a:spcBef>
                <a:spcPts val="0"/>
              </a:spcBef>
              <a:defRPr>
                <a:solidFill>
                  <a:schemeClr val="tx2"/>
                </a:solidFill>
              </a:defRPr>
            </a:lvl4pPr>
            <a:lvl5pPr>
              <a:spcBef>
                <a:spcPts val="0"/>
              </a:spcBef>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T" dirty="0"/>
          </a:p>
        </p:txBody>
      </p:sp>
      <p:sp>
        <p:nvSpPr>
          <p:cNvPr id="26" name="Title 1">
            <a:extLst>
              <a:ext uri="{FF2B5EF4-FFF2-40B4-BE49-F238E27FC236}">
                <a16:creationId xmlns:a16="http://schemas.microsoft.com/office/drawing/2014/main" id="{8D99D971-8D93-A14A-BE3D-ABC9A167F6B8}"/>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spcBef>
                <a:spcPts val="0"/>
              </a:spcBef>
              <a:defRPr sz="2400" b="1" i="0">
                <a:solidFill>
                  <a:schemeClr val="tx2"/>
                </a:solidFill>
                <a:latin typeface="Equip Extended" panose="02000503030000020004" pitchFamily="2" charset="77"/>
              </a:defRPr>
            </a:lvl1pPr>
          </a:lstStyle>
          <a:p>
            <a:r>
              <a:rPr lang="en-GB" dirty="0"/>
              <a:t>Edit title</a:t>
            </a:r>
            <a:endParaRPr lang="en-PT" dirty="0"/>
          </a:p>
        </p:txBody>
      </p:sp>
      <p:sp>
        <p:nvSpPr>
          <p:cNvPr id="27" name="Text Placeholder 7">
            <a:extLst>
              <a:ext uri="{FF2B5EF4-FFF2-40B4-BE49-F238E27FC236}">
                <a16:creationId xmlns:a16="http://schemas.microsoft.com/office/drawing/2014/main" id="{16DBF9F2-91C4-4B4B-844B-3C6295E89D04}"/>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spcBef>
                <a:spcPts val="0"/>
              </a:spcBef>
              <a:buNone/>
              <a:defRPr sz="1600" b="0" i="0">
                <a:solidFill>
                  <a:schemeClr val="tx2"/>
                </a:solidFill>
                <a:latin typeface="Equip Extended Light" panose="02000503000000020004" pitchFamily="2" charset="77"/>
              </a:defRPr>
            </a:lvl1pPr>
          </a:lstStyle>
          <a:p>
            <a:pPr lvl="0"/>
            <a:r>
              <a:rPr lang="en-GB" dirty="0"/>
              <a:t>Edit subtitle</a:t>
            </a:r>
          </a:p>
        </p:txBody>
      </p:sp>
      <p:sp>
        <p:nvSpPr>
          <p:cNvPr id="8" name="Text Placeholder 7">
            <a:extLst>
              <a:ext uri="{FF2B5EF4-FFF2-40B4-BE49-F238E27FC236}">
                <a16:creationId xmlns:a16="http://schemas.microsoft.com/office/drawing/2014/main" id="{FEAA1125-6F01-4FA0-8B9E-801908ED033E}"/>
              </a:ext>
            </a:extLst>
          </p:cNvPr>
          <p:cNvSpPr>
            <a:spLocks noGrp="1"/>
          </p:cNvSpPr>
          <p:nvPr>
            <p:ph type="body" sz="quarter" idx="10" hasCustomPrompt="1"/>
          </p:nvPr>
        </p:nvSpPr>
        <p:spPr>
          <a:xfrm>
            <a:off x="626401" y="5876515"/>
            <a:ext cx="10862324" cy="498475"/>
          </a:xfrm>
        </p:spPr>
        <p:txBody>
          <a:bodyPr anchor="ctr">
            <a:noAutofit/>
          </a:bodyPr>
          <a:lstStyle>
            <a:lvl1pPr marL="0" indent="0">
              <a:spcBef>
                <a:spcPts val="0"/>
              </a:spcBef>
              <a:buNone/>
              <a:defRPr sz="1000" b="0" i="0">
                <a:solidFill>
                  <a:schemeClr val="bg2"/>
                </a:solidFill>
                <a:latin typeface="Equip Extended Light" panose="02000503000000020004" pitchFamily="2" charset="77"/>
              </a:defRPr>
            </a:lvl1pPr>
          </a:lstStyle>
          <a:p>
            <a:pPr lvl="0"/>
            <a:r>
              <a:rPr lang="en-GB" dirty="0"/>
              <a:t>Edit Footnote</a:t>
            </a:r>
          </a:p>
        </p:txBody>
      </p:sp>
    </p:spTree>
    <p:extLst>
      <p:ext uri="{BB962C8B-B14F-4D97-AF65-F5344CB8AC3E}">
        <p14:creationId xmlns:p14="http://schemas.microsoft.com/office/powerpoint/2010/main" val="3981352294"/>
      </p:ext>
    </p:extLst>
  </p:cSld>
  <p:clrMapOvr>
    <a:masterClrMapping/>
  </p:clrMapOvr>
  <p:extLst>
    <p:ext uri="{DCECCB84-F9BA-43D5-87BE-67443E8EF086}">
      <p15:sldGuideLst xmlns:p15="http://schemas.microsoft.com/office/powerpoint/2012/main">
        <p15:guide id="1" orient="horz" pos="1003" userDrawn="1">
          <p15:clr>
            <a:srgbClr val="FBAE40"/>
          </p15:clr>
        </p15:guide>
        <p15:guide id="2" pos="393"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_4_Blank">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Tree>
    <p:extLst>
      <p:ext uri="{BB962C8B-B14F-4D97-AF65-F5344CB8AC3E}">
        <p14:creationId xmlns:p14="http://schemas.microsoft.com/office/powerpoint/2010/main" val="1839099987"/>
      </p:ext>
    </p:extLst>
  </p:cSld>
  <p:clrMapOvr>
    <a:masterClrMapping/>
  </p:clrMapOvr>
  <p:extLst>
    <p:ext uri="{DCECCB84-F9BA-43D5-87BE-67443E8EF086}">
      <p15:sldGuideLst xmlns:p15="http://schemas.microsoft.com/office/powerpoint/2012/main">
        <p15:guide id="1" orient="horz" pos="1003" userDrawn="1">
          <p15:clr>
            <a:srgbClr val="FBAE40"/>
          </p15:clr>
        </p15:guide>
        <p15:guide id="2" pos="393"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5_6_text in 2 column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6" name="Content Placeholder 5">
            <a:extLst>
              <a:ext uri="{FF2B5EF4-FFF2-40B4-BE49-F238E27FC236}">
                <a16:creationId xmlns:a16="http://schemas.microsoft.com/office/drawing/2014/main" id="{BB690711-A8AD-C64F-99C3-28967A35020C}"/>
              </a:ext>
            </a:extLst>
          </p:cNvPr>
          <p:cNvSpPr>
            <a:spLocks noGrp="1"/>
          </p:cNvSpPr>
          <p:nvPr>
            <p:ph sz="quarter" idx="11"/>
          </p:nvPr>
        </p:nvSpPr>
        <p:spPr>
          <a:xfrm>
            <a:off x="626400" y="1602250"/>
            <a:ext cx="5220000" cy="3866150"/>
          </a:xfrm>
        </p:spPr>
        <p:txBody>
          <a:bodyPr/>
          <a:lstStyle>
            <a:lvl1pPr>
              <a:spcBef>
                <a:spcPts val="0"/>
              </a:spcBef>
              <a:defRPr>
                <a:solidFill>
                  <a:schemeClr val="tx2"/>
                </a:solidFill>
              </a:defRPr>
            </a:lvl1pPr>
            <a:lvl2pPr>
              <a:spcBef>
                <a:spcPts val="0"/>
              </a:spcBef>
              <a:defRPr>
                <a:solidFill>
                  <a:schemeClr val="tx2"/>
                </a:solidFill>
              </a:defRPr>
            </a:lvl2pPr>
            <a:lvl3pPr>
              <a:spcBef>
                <a:spcPts val="0"/>
              </a:spcBef>
              <a:defRPr>
                <a:solidFill>
                  <a:schemeClr val="tx2"/>
                </a:solidFill>
              </a:defRPr>
            </a:lvl3pPr>
            <a:lvl4pPr>
              <a:spcBef>
                <a:spcPts val="0"/>
              </a:spcBef>
              <a:defRPr>
                <a:solidFill>
                  <a:schemeClr val="tx2"/>
                </a:solidFill>
              </a:defRPr>
            </a:lvl4pPr>
            <a:lvl5pPr>
              <a:spcBef>
                <a:spcPts val="0"/>
              </a:spcBef>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T"/>
          </a:p>
        </p:txBody>
      </p:sp>
      <p:sp>
        <p:nvSpPr>
          <p:cNvPr id="12" name="Content Placeholder 5">
            <a:extLst>
              <a:ext uri="{FF2B5EF4-FFF2-40B4-BE49-F238E27FC236}">
                <a16:creationId xmlns:a16="http://schemas.microsoft.com/office/drawing/2014/main" id="{ECAA6B25-0AAB-1848-A90A-94903A69A56F}"/>
              </a:ext>
            </a:extLst>
          </p:cNvPr>
          <p:cNvSpPr>
            <a:spLocks noGrp="1"/>
          </p:cNvSpPr>
          <p:nvPr>
            <p:ph sz="quarter" idx="30"/>
          </p:nvPr>
        </p:nvSpPr>
        <p:spPr>
          <a:xfrm>
            <a:off x="6268725" y="1602250"/>
            <a:ext cx="5220000" cy="3866400"/>
          </a:xfrm>
        </p:spPr>
        <p:txBody>
          <a:bodyPr/>
          <a:lstStyle>
            <a:lvl1pPr>
              <a:spcBef>
                <a:spcPts val="0"/>
              </a:spcBef>
              <a:defRPr>
                <a:solidFill>
                  <a:schemeClr val="tx2"/>
                </a:solidFill>
              </a:defRPr>
            </a:lvl1pPr>
            <a:lvl2pPr>
              <a:spcBef>
                <a:spcPts val="0"/>
              </a:spcBef>
              <a:defRPr>
                <a:solidFill>
                  <a:schemeClr val="tx2"/>
                </a:solidFill>
              </a:defRPr>
            </a:lvl2pPr>
            <a:lvl3pPr>
              <a:spcBef>
                <a:spcPts val="0"/>
              </a:spcBef>
              <a:defRPr>
                <a:solidFill>
                  <a:schemeClr val="tx2"/>
                </a:solidFill>
              </a:defRPr>
            </a:lvl3pPr>
            <a:lvl4pPr>
              <a:spcBef>
                <a:spcPts val="0"/>
              </a:spcBef>
              <a:defRPr>
                <a:solidFill>
                  <a:schemeClr val="tx2"/>
                </a:solidFill>
              </a:defRPr>
            </a:lvl4pPr>
            <a:lvl5pPr>
              <a:spcBef>
                <a:spcPts val="0"/>
              </a:spcBef>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T" dirty="0"/>
          </a:p>
        </p:txBody>
      </p:sp>
      <p:sp>
        <p:nvSpPr>
          <p:cNvPr id="14" name="Text Placeholder 7">
            <a:extLst>
              <a:ext uri="{FF2B5EF4-FFF2-40B4-BE49-F238E27FC236}">
                <a16:creationId xmlns:a16="http://schemas.microsoft.com/office/drawing/2014/main" id="{04E5114A-A862-B140-9B54-72F0C4AD521B}"/>
              </a:ext>
            </a:extLst>
          </p:cNvPr>
          <p:cNvSpPr>
            <a:spLocks noGrp="1"/>
          </p:cNvSpPr>
          <p:nvPr>
            <p:ph type="body" sz="quarter" idx="10" hasCustomPrompt="1"/>
          </p:nvPr>
        </p:nvSpPr>
        <p:spPr>
          <a:xfrm>
            <a:off x="626401" y="5876515"/>
            <a:ext cx="10862324" cy="498475"/>
          </a:xfrm>
        </p:spPr>
        <p:txBody>
          <a:bodyPr anchor="ctr">
            <a:noAutofit/>
          </a:bodyPr>
          <a:lstStyle>
            <a:lvl1pPr marL="0" indent="0">
              <a:spcBef>
                <a:spcPts val="0"/>
              </a:spcBef>
              <a:buNone/>
              <a:defRPr sz="1000" b="0" i="0">
                <a:solidFill>
                  <a:schemeClr val="bg2"/>
                </a:solidFill>
                <a:latin typeface="Equip Extended Light" panose="02000503000000020004" pitchFamily="2" charset="77"/>
              </a:defRPr>
            </a:lvl1pPr>
          </a:lstStyle>
          <a:p>
            <a:pPr lvl="0"/>
            <a:r>
              <a:rPr lang="en-GB" dirty="0"/>
              <a:t>Edit Footnote</a:t>
            </a:r>
          </a:p>
        </p:txBody>
      </p:sp>
      <p:sp>
        <p:nvSpPr>
          <p:cNvPr id="15" name="Title 1">
            <a:extLst>
              <a:ext uri="{FF2B5EF4-FFF2-40B4-BE49-F238E27FC236}">
                <a16:creationId xmlns:a16="http://schemas.microsoft.com/office/drawing/2014/main" id="{31BA360A-D6E3-4147-BF41-108A0977E237}"/>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spcBef>
                <a:spcPts val="0"/>
              </a:spcBef>
              <a:defRPr sz="2400" b="1" i="0">
                <a:solidFill>
                  <a:schemeClr val="tx2"/>
                </a:solidFill>
                <a:latin typeface="Equip Extended" panose="02000503030000020004" pitchFamily="2" charset="77"/>
              </a:defRPr>
            </a:lvl1pPr>
          </a:lstStyle>
          <a:p>
            <a:r>
              <a:rPr lang="en-GB" dirty="0"/>
              <a:t>Edit title</a:t>
            </a:r>
            <a:endParaRPr lang="en-PT" dirty="0"/>
          </a:p>
        </p:txBody>
      </p:sp>
      <p:sp>
        <p:nvSpPr>
          <p:cNvPr id="16" name="Text Placeholder 7">
            <a:extLst>
              <a:ext uri="{FF2B5EF4-FFF2-40B4-BE49-F238E27FC236}">
                <a16:creationId xmlns:a16="http://schemas.microsoft.com/office/drawing/2014/main" id="{CC8980E1-F990-A948-B8EE-D64D6FDADD7D}"/>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spcBef>
                <a:spcPts val="0"/>
              </a:spcBef>
              <a:buNone/>
              <a:defRPr sz="1600" b="0" i="0">
                <a:solidFill>
                  <a:schemeClr val="tx2"/>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2273657686"/>
      </p:ext>
    </p:extLst>
  </p:cSld>
  <p:clrMapOvr>
    <a:masterClrMapping/>
  </p:clrMapOvr>
  <p:extLst>
    <p:ext uri="{DCECCB84-F9BA-43D5-87BE-67443E8EF086}">
      <p15:sldGuideLst xmlns:p15="http://schemas.microsoft.com/office/powerpoint/2012/main">
        <p15:guide id="1" orient="horz" pos="1003" userDrawn="1">
          <p15:clr>
            <a:srgbClr val="FBAE40"/>
          </p15:clr>
        </p15:guide>
        <p15:guide id="2" pos="393"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7_text or graph in right column">
    <p:bg>
      <p:bgPr>
        <a:solidFill>
          <a:schemeClr val="bg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12" name="Content Placeholder 5">
            <a:extLst>
              <a:ext uri="{FF2B5EF4-FFF2-40B4-BE49-F238E27FC236}">
                <a16:creationId xmlns:a16="http://schemas.microsoft.com/office/drawing/2014/main" id="{ECAA6B25-0AAB-1848-A90A-94903A69A56F}"/>
              </a:ext>
            </a:extLst>
          </p:cNvPr>
          <p:cNvSpPr>
            <a:spLocks noGrp="1"/>
          </p:cNvSpPr>
          <p:nvPr>
            <p:ph sz="quarter" idx="30"/>
          </p:nvPr>
        </p:nvSpPr>
        <p:spPr>
          <a:xfrm>
            <a:off x="5691598" y="1602250"/>
            <a:ext cx="5785202" cy="4073968"/>
          </a:xfrm>
        </p:spPr>
        <p:txBody>
          <a:bodyPr>
            <a:noAutofit/>
          </a:bodyPr>
          <a:lstStyle>
            <a:lvl1pPr>
              <a:spcBef>
                <a:spcPts val="0"/>
              </a:spcBef>
              <a:defRPr>
                <a:solidFill>
                  <a:schemeClr val="tx2"/>
                </a:solidFill>
              </a:defRPr>
            </a:lvl1pPr>
            <a:lvl2pPr>
              <a:spcBef>
                <a:spcPts val="0"/>
              </a:spcBef>
              <a:defRPr>
                <a:solidFill>
                  <a:schemeClr val="tx2"/>
                </a:solidFill>
              </a:defRPr>
            </a:lvl2pPr>
            <a:lvl3pPr>
              <a:spcBef>
                <a:spcPts val="0"/>
              </a:spcBef>
              <a:defRPr>
                <a:solidFill>
                  <a:schemeClr val="tx2"/>
                </a:solidFill>
              </a:defRPr>
            </a:lvl3pPr>
            <a:lvl4pPr>
              <a:spcBef>
                <a:spcPts val="0"/>
              </a:spcBef>
              <a:defRPr>
                <a:solidFill>
                  <a:schemeClr val="tx2"/>
                </a:solidFill>
              </a:defRPr>
            </a:lvl4pPr>
            <a:lvl5pPr>
              <a:spcBef>
                <a:spcPts val="0"/>
              </a:spcBef>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T" dirty="0"/>
          </a:p>
        </p:txBody>
      </p:sp>
      <p:sp>
        <p:nvSpPr>
          <p:cNvPr id="11" name="Text Placeholder 7">
            <a:extLst>
              <a:ext uri="{FF2B5EF4-FFF2-40B4-BE49-F238E27FC236}">
                <a16:creationId xmlns:a16="http://schemas.microsoft.com/office/drawing/2014/main" id="{66580AB3-FB14-6946-8D8A-0DAE43903496}"/>
              </a:ext>
            </a:extLst>
          </p:cNvPr>
          <p:cNvSpPr>
            <a:spLocks noGrp="1"/>
          </p:cNvSpPr>
          <p:nvPr>
            <p:ph type="body" sz="quarter" idx="31" hasCustomPrompt="1"/>
          </p:nvPr>
        </p:nvSpPr>
        <p:spPr>
          <a:xfrm>
            <a:off x="622214" y="1602249"/>
            <a:ext cx="4330800" cy="395869"/>
          </a:xfrm>
          <a:prstGeom prst="rect">
            <a:avLst/>
          </a:prstGeom>
        </p:spPr>
        <p:txBody>
          <a:bodyPr wrap="square" tIns="72000" numCol="1" spcCol="720000" anchor="t">
            <a:spAutoFit/>
          </a:bodyPr>
          <a:lstStyle>
            <a:lvl1pPr marL="0" indent="0">
              <a:lnSpc>
                <a:spcPct val="100000"/>
              </a:lnSpc>
              <a:spcBef>
                <a:spcPts val="0"/>
              </a:spcBef>
              <a:buFont typeface="Arial" panose="020B0604020202020204" pitchFamily="34" charset="0"/>
              <a:buNone/>
              <a:defRPr sz="1800" b="0" i="0">
                <a:solidFill>
                  <a:schemeClr val="tx2"/>
                </a:solidFill>
                <a:latin typeface="Equip Extended" panose="02000503030000020004" pitchFamily="2" charset="77"/>
              </a:defRPr>
            </a:lvl1pPr>
          </a:lstStyle>
          <a:p>
            <a:pPr lvl="0"/>
            <a:r>
              <a:rPr lang="en-GB" dirty="0"/>
              <a:t>Edit description</a:t>
            </a:r>
          </a:p>
        </p:txBody>
      </p:sp>
      <p:sp>
        <p:nvSpPr>
          <p:cNvPr id="13" name="Title 1">
            <a:extLst>
              <a:ext uri="{FF2B5EF4-FFF2-40B4-BE49-F238E27FC236}">
                <a16:creationId xmlns:a16="http://schemas.microsoft.com/office/drawing/2014/main" id="{0BF60238-E321-3549-A8C0-EE0D527935C3}"/>
              </a:ext>
            </a:extLst>
          </p:cNvPr>
          <p:cNvSpPr>
            <a:spLocks noGrp="1"/>
          </p:cNvSpPr>
          <p:nvPr>
            <p:ph type="title" hasCustomPrompt="1"/>
          </p:nvPr>
        </p:nvSpPr>
        <p:spPr>
          <a:xfrm>
            <a:off x="626399" y="481125"/>
            <a:ext cx="4330800" cy="488201"/>
          </a:xfrm>
          <a:prstGeom prst="rect">
            <a:avLst/>
          </a:prstGeom>
        </p:spPr>
        <p:txBody>
          <a:bodyPr tIns="72000" anchor="t">
            <a:spAutoFit/>
          </a:bodyPr>
          <a:lstStyle>
            <a:lvl1pPr>
              <a:lnSpc>
                <a:spcPct val="100000"/>
              </a:lnSpc>
              <a:spcBef>
                <a:spcPts val="0"/>
              </a:spcBef>
              <a:defRPr sz="2400" b="1" i="0">
                <a:solidFill>
                  <a:schemeClr val="tx2"/>
                </a:solidFill>
                <a:latin typeface="Equip Extended" panose="02000503030000020004" pitchFamily="2" charset="77"/>
              </a:defRPr>
            </a:lvl1pPr>
          </a:lstStyle>
          <a:p>
            <a:r>
              <a:rPr lang="en-GB" dirty="0"/>
              <a:t>Edit title</a:t>
            </a:r>
            <a:endParaRPr lang="en-PT" dirty="0"/>
          </a:p>
        </p:txBody>
      </p:sp>
      <p:sp>
        <p:nvSpPr>
          <p:cNvPr id="14" name="Text Placeholder 7">
            <a:extLst>
              <a:ext uri="{FF2B5EF4-FFF2-40B4-BE49-F238E27FC236}">
                <a16:creationId xmlns:a16="http://schemas.microsoft.com/office/drawing/2014/main" id="{4E29A3D6-AE35-E54C-926B-EFDDDE811835}"/>
              </a:ext>
            </a:extLst>
          </p:cNvPr>
          <p:cNvSpPr>
            <a:spLocks noGrp="1"/>
          </p:cNvSpPr>
          <p:nvPr>
            <p:ph type="body" sz="quarter" idx="29" hasCustomPrompt="1"/>
          </p:nvPr>
        </p:nvSpPr>
        <p:spPr>
          <a:xfrm>
            <a:off x="626401" y="930188"/>
            <a:ext cx="4330800" cy="365091"/>
          </a:xfrm>
          <a:prstGeom prst="rect">
            <a:avLst/>
          </a:prstGeom>
        </p:spPr>
        <p:txBody>
          <a:bodyPr wrap="square" tIns="72000" anchor="t">
            <a:spAutoFit/>
          </a:bodyPr>
          <a:lstStyle>
            <a:lvl1pPr marL="0" indent="0">
              <a:lnSpc>
                <a:spcPct val="100000"/>
              </a:lnSpc>
              <a:spcBef>
                <a:spcPts val="0"/>
              </a:spcBef>
              <a:buNone/>
              <a:defRPr sz="1600" b="0" i="0">
                <a:solidFill>
                  <a:schemeClr val="tx2"/>
                </a:solidFill>
                <a:latin typeface="Equip Extended Light" panose="02000503000000020004" pitchFamily="2" charset="77"/>
              </a:defRPr>
            </a:lvl1pPr>
          </a:lstStyle>
          <a:p>
            <a:pPr lvl="0"/>
            <a:r>
              <a:rPr lang="en-GB" dirty="0"/>
              <a:t>Edit subtitle</a:t>
            </a:r>
          </a:p>
        </p:txBody>
      </p:sp>
      <p:sp>
        <p:nvSpPr>
          <p:cNvPr id="8" name="Text Placeholder 7">
            <a:extLst>
              <a:ext uri="{FF2B5EF4-FFF2-40B4-BE49-F238E27FC236}">
                <a16:creationId xmlns:a16="http://schemas.microsoft.com/office/drawing/2014/main" id="{2B0D07C7-BA87-4E3D-A3D0-629DE585F026}"/>
              </a:ext>
            </a:extLst>
          </p:cNvPr>
          <p:cNvSpPr>
            <a:spLocks noGrp="1"/>
          </p:cNvSpPr>
          <p:nvPr>
            <p:ph type="body" sz="quarter" idx="10" hasCustomPrompt="1"/>
          </p:nvPr>
        </p:nvSpPr>
        <p:spPr>
          <a:xfrm>
            <a:off x="626401" y="5876515"/>
            <a:ext cx="10862324" cy="498475"/>
          </a:xfrm>
        </p:spPr>
        <p:txBody>
          <a:bodyPr anchor="ctr">
            <a:noAutofit/>
          </a:bodyPr>
          <a:lstStyle>
            <a:lvl1pPr marL="0" indent="0">
              <a:spcBef>
                <a:spcPts val="0"/>
              </a:spcBef>
              <a:buNone/>
              <a:defRPr sz="1000" b="0" i="0">
                <a:solidFill>
                  <a:schemeClr val="bg2"/>
                </a:solidFill>
                <a:latin typeface="Equip Extended Light" panose="02000503000000020004" pitchFamily="2" charset="77"/>
              </a:defRPr>
            </a:lvl1pPr>
          </a:lstStyle>
          <a:p>
            <a:pPr lvl="0"/>
            <a:r>
              <a:rPr lang="en-GB" dirty="0"/>
              <a:t>Edit Footnote</a:t>
            </a:r>
          </a:p>
        </p:txBody>
      </p:sp>
    </p:spTree>
    <p:extLst>
      <p:ext uri="{BB962C8B-B14F-4D97-AF65-F5344CB8AC3E}">
        <p14:creationId xmlns:p14="http://schemas.microsoft.com/office/powerpoint/2010/main" val="2229445144"/>
      </p:ext>
    </p:extLst>
  </p:cSld>
  <p:clrMapOvr>
    <a:masterClrMapping/>
  </p:clrMapOvr>
  <p:extLst>
    <p:ext uri="{DCECCB84-F9BA-43D5-87BE-67443E8EF086}">
      <p15:sldGuideLst xmlns:p15="http://schemas.microsoft.com/office/powerpoint/2012/main">
        <p15:guide id="1" orient="horz" pos="1003" userDrawn="1">
          <p15:clr>
            <a:srgbClr val="FBAE40"/>
          </p15:clr>
        </p15:guide>
        <p15:guide id="2" pos="393"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5_9_Bullet List 3 Columns">
    <p:bg>
      <p:bgPr>
        <a:solidFill>
          <a:schemeClr val="bg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19" name="Text Placeholder 7">
            <a:extLst>
              <a:ext uri="{FF2B5EF4-FFF2-40B4-BE49-F238E27FC236}">
                <a16:creationId xmlns:a16="http://schemas.microsoft.com/office/drawing/2014/main" id="{FFFBB409-1DFD-1441-8895-D381848D5ABE}"/>
              </a:ext>
            </a:extLst>
          </p:cNvPr>
          <p:cNvSpPr>
            <a:spLocks noGrp="1"/>
          </p:cNvSpPr>
          <p:nvPr>
            <p:ph type="body" sz="quarter" idx="31" hasCustomPrompt="1"/>
          </p:nvPr>
        </p:nvSpPr>
        <p:spPr>
          <a:xfrm>
            <a:off x="622215" y="2005001"/>
            <a:ext cx="3420000" cy="857533"/>
          </a:xfrm>
          <a:prstGeom prst="rect">
            <a:avLst/>
          </a:prstGeom>
        </p:spPr>
        <p:txBody>
          <a:bodyPr wrap="square" tIns="72000" numCol="1" spcCol="720000" anchor="t">
            <a:spAutoFit/>
          </a:bodyPr>
          <a:lstStyle>
            <a:lvl1pPr marL="171450" indent="-171450">
              <a:lnSpc>
                <a:spcPct val="100000"/>
              </a:lnSpc>
              <a:spcBef>
                <a:spcPts val="0"/>
              </a:spcBef>
              <a:buFont typeface="Arial" panose="020B0604020202020204" pitchFamily="34" charset="0"/>
              <a:buChar char="•"/>
              <a:defRPr sz="1200" b="0" i="0">
                <a:solidFill>
                  <a:schemeClr val="tx2"/>
                </a:solidFill>
                <a:latin typeface="Equip Light" panose="02000503000000020004" pitchFamily="2" charset="77"/>
              </a:defRPr>
            </a:lvl1pPr>
          </a:lstStyle>
          <a:p>
            <a:pPr lvl="0"/>
            <a:r>
              <a:rPr lang="en-GB" dirty="0"/>
              <a:t>Option 1</a:t>
            </a:r>
          </a:p>
          <a:p>
            <a:pPr lvl="0"/>
            <a:r>
              <a:rPr lang="en-GB" dirty="0"/>
              <a:t>Option 2</a:t>
            </a:r>
          </a:p>
          <a:p>
            <a:pPr lvl="0"/>
            <a:r>
              <a:rPr lang="en-GB" dirty="0"/>
              <a:t>Option 3</a:t>
            </a:r>
          </a:p>
          <a:p>
            <a:pPr lvl="0"/>
            <a:r>
              <a:rPr lang="en-GB" dirty="0"/>
              <a:t>Option 4</a:t>
            </a:r>
          </a:p>
        </p:txBody>
      </p:sp>
      <p:sp>
        <p:nvSpPr>
          <p:cNvPr id="24" name="Text Placeholder 22">
            <a:extLst>
              <a:ext uri="{FF2B5EF4-FFF2-40B4-BE49-F238E27FC236}">
                <a16:creationId xmlns:a16="http://schemas.microsoft.com/office/drawing/2014/main" id="{D33787D1-5C01-9949-B9E7-8931AD3F5DE2}"/>
              </a:ext>
            </a:extLst>
          </p:cNvPr>
          <p:cNvSpPr>
            <a:spLocks noGrp="1"/>
          </p:cNvSpPr>
          <p:nvPr>
            <p:ph type="body" sz="quarter" idx="32" hasCustomPrompt="1"/>
          </p:nvPr>
        </p:nvSpPr>
        <p:spPr>
          <a:xfrm>
            <a:off x="622800" y="1604010"/>
            <a:ext cx="3420000" cy="323165"/>
          </a:xfrm>
        </p:spPr>
        <p:txBody>
          <a:bodyPr wrap="square" anchor="b">
            <a:spAutoFit/>
          </a:bodyPr>
          <a:lstStyle>
            <a:lvl1pPr marL="0" indent="0">
              <a:lnSpc>
                <a:spcPct val="100000"/>
              </a:lnSpc>
              <a:spcBef>
                <a:spcPts val="0"/>
              </a:spcBef>
              <a:buNone/>
              <a:defRPr sz="1500" b="1" i="0">
                <a:solidFill>
                  <a:schemeClr val="tx1"/>
                </a:solidFill>
                <a:latin typeface="Equip Extended" panose="02000503030000020004" pitchFamily="2" charset="77"/>
              </a:defRPr>
            </a:lvl1pPr>
          </a:lstStyle>
          <a:p>
            <a:r>
              <a:rPr lang="en-GB" dirty="0"/>
              <a:t>Edit bullet list header</a:t>
            </a:r>
            <a:endParaRPr lang="en-PT" dirty="0"/>
          </a:p>
        </p:txBody>
      </p:sp>
      <p:sp>
        <p:nvSpPr>
          <p:cNvPr id="15" name="Text Placeholder 7">
            <a:extLst>
              <a:ext uri="{FF2B5EF4-FFF2-40B4-BE49-F238E27FC236}">
                <a16:creationId xmlns:a16="http://schemas.microsoft.com/office/drawing/2014/main" id="{C78A7B21-04FA-5E4F-8490-D2EF92E9A416}"/>
              </a:ext>
            </a:extLst>
          </p:cNvPr>
          <p:cNvSpPr>
            <a:spLocks noGrp="1"/>
          </p:cNvSpPr>
          <p:nvPr>
            <p:ph type="body" sz="quarter" idx="33" hasCustomPrompt="1"/>
          </p:nvPr>
        </p:nvSpPr>
        <p:spPr>
          <a:xfrm>
            <a:off x="4334025" y="2005001"/>
            <a:ext cx="3420000" cy="857533"/>
          </a:xfrm>
          <a:prstGeom prst="rect">
            <a:avLst/>
          </a:prstGeom>
        </p:spPr>
        <p:txBody>
          <a:bodyPr wrap="square" tIns="72000" numCol="1" spcCol="720000" anchor="t">
            <a:spAutoFit/>
          </a:bodyPr>
          <a:lstStyle>
            <a:lvl1pPr marL="171450" indent="-171450">
              <a:lnSpc>
                <a:spcPct val="100000"/>
              </a:lnSpc>
              <a:spcBef>
                <a:spcPts val="0"/>
              </a:spcBef>
              <a:buFont typeface="Arial" panose="020B0604020202020204" pitchFamily="34" charset="0"/>
              <a:buChar char="•"/>
              <a:defRPr sz="1200" b="0" i="0">
                <a:solidFill>
                  <a:schemeClr val="tx2"/>
                </a:solidFill>
                <a:latin typeface="Equip Light" panose="02000503000000020004" pitchFamily="2" charset="77"/>
              </a:defRPr>
            </a:lvl1pPr>
          </a:lstStyle>
          <a:p>
            <a:pPr lvl="0"/>
            <a:r>
              <a:rPr lang="en-GB" dirty="0"/>
              <a:t>Option 1</a:t>
            </a:r>
          </a:p>
          <a:p>
            <a:pPr lvl="0"/>
            <a:r>
              <a:rPr lang="en-GB" dirty="0"/>
              <a:t>Option 2</a:t>
            </a:r>
          </a:p>
          <a:p>
            <a:pPr lvl="0"/>
            <a:r>
              <a:rPr lang="en-GB" dirty="0"/>
              <a:t>Option 3</a:t>
            </a:r>
          </a:p>
          <a:p>
            <a:pPr lvl="0"/>
            <a:r>
              <a:rPr lang="en-GB" dirty="0"/>
              <a:t>Option 4</a:t>
            </a:r>
          </a:p>
        </p:txBody>
      </p:sp>
      <p:sp>
        <p:nvSpPr>
          <p:cNvPr id="16" name="Text Placeholder 22">
            <a:extLst>
              <a:ext uri="{FF2B5EF4-FFF2-40B4-BE49-F238E27FC236}">
                <a16:creationId xmlns:a16="http://schemas.microsoft.com/office/drawing/2014/main" id="{48B0615E-22A7-CC42-94FD-A7C37B867CC0}"/>
              </a:ext>
            </a:extLst>
          </p:cNvPr>
          <p:cNvSpPr>
            <a:spLocks noGrp="1"/>
          </p:cNvSpPr>
          <p:nvPr>
            <p:ph type="body" sz="quarter" idx="34" hasCustomPrompt="1"/>
          </p:nvPr>
        </p:nvSpPr>
        <p:spPr>
          <a:xfrm>
            <a:off x="4334025" y="1604010"/>
            <a:ext cx="3420000" cy="323165"/>
          </a:xfrm>
        </p:spPr>
        <p:txBody>
          <a:bodyPr wrap="square" anchor="b">
            <a:spAutoFit/>
          </a:bodyPr>
          <a:lstStyle>
            <a:lvl1pPr marL="0" indent="0">
              <a:lnSpc>
                <a:spcPct val="100000"/>
              </a:lnSpc>
              <a:spcBef>
                <a:spcPts val="0"/>
              </a:spcBef>
              <a:buNone/>
              <a:defRPr sz="1500" b="1" i="0">
                <a:solidFill>
                  <a:schemeClr val="tx1"/>
                </a:solidFill>
                <a:latin typeface="Equip Extended" panose="02000503030000020004" pitchFamily="2" charset="77"/>
              </a:defRPr>
            </a:lvl1pPr>
          </a:lstStyle>
          <a:p>
            <a:r>
              <a:rPr lang="en-GB" dirty="0"/>
              <a:t>Edit bullet list header</a:t>
            </a:r>
            <a:endParaRPr lang="en-PT" dirty="0"/>
          </a:p>
        </p:txBody>
      </p:sp>
      <p:sp>
        <p:nvSpPr>
          <p:cNvPr id="17" name="Text Placeholder 7">
            <a:extLst>
              <a:ext uri="{FF2B5EF4-FFF2-40B4-BE49-F238E27FC236}">
                <a16:creationId xmlns:a16="http://schemas.microsoft.com/office/drawing/2014/main" id="{49286076-D2CF-5340-9920-94D853FE7E4F}"/>
              </a:ext>
            </a:extLst>
          </p:cNvPr>
          <p:cNvSpPr>
            <a:spLocks noGrp="1"/>
          </p:cNvSpPr>
          <p:nvPr>
            <p:ph type="body" sz="quarter" idx="35" hasCustomPrompt="1"/>
          </p:nvPr>
        </p:nvSpPr>
        <p:spPr>
          <a:xfrm>
            <a:off x="8083350" y="2005001"/>
            <a:ext cx="3420000" cy="857533"/>
          </a:xfrm>
          <a:prstGeom prst="rect">
            <a:avLst/>
          </a:prstGeom>
        </p:spPr>
        <p:txBody>
          <a:bodyPr wrap="square" tIns="72000" numCol="1" spcCol="720000" anchor="t">
            <a:spAutoFit/>
          </a:bodyPr>
          <a:lstStyle>
            <a:lvl1pPr marL="171450" indent="-171450">
              <a:lnSpc>
                <a:spcPct val="100000"/>
              </a:lnSpc>
              <a:spcBef>
                <a:spcPts val="0"/>
              </a:spcBef>
              <a:buFont typeface="Arial" panose="020B0604020202020204" pitchFamily="34" charset="0"/>
              <a:buChar char="•"/>
              <a:defRPr sz="1200" b="0" i="0">
                <a:solidFill>
                  <a:schemeClr val="tx2"/>
                </a:solidFill>
                <a:latin typeface="Equip Light" panose="02000503000000020004" pitchFamily="2" charset="77"/>
              </a:defRPr>
            </a:lvl1pPr>
          </a:lstStyle>
          <a:p>
            <a:pPr lvl="0"/>
            <a:r>
              <a:rPr lang="en-GB" dirty="0"/>
              <a:t>Option 1</a:t>
            </a:r>
          </a:p>
          <a:p>
            <a:pPr lvl="0"/>
            <a:r>
              <a:rPr lang="en-GB" dirty="0"/>
              <a:t>Option 2</a:t>
            </a:r>
          </a:p>
          <a:p>
            <a:pPr lvl="0"/>
            <a:r>
              <a:rPr lang="en-GB" dirty="0"/>
              <a:t>Option 3</a:t>
            </a:r>
          </a:p>
          <a:p>
            <a:pPr lvl="0"/>
            <a:r>
              <a:rPr lang="en-GB" dirty="0"/>
              <a:t>Option 4</a:t>
            </a:r>
          </a:p>
        </p:txBody>
      </p:sp>
      <p:sp>
        <p:nvSpPr>
          <p:cNvPr id="18" name="Text Placeholder 22">
            <a:extLst>
              <a:ext uri="{FF2B5EF4-FFF2-40B4-BE49-F238E27FC236}">
                <a16:creationId xmlns:a16="http://schemas.microsoft.com/office/drawing/2014/main" id="{3EBE9E55-0CC6-F44F-9807-4252D0830038}"/>
              </a:ext>
            </a:extLst>
          </p:cNvPr>
          <p:cNvSpPr>
            <a:spLocks noGrp="1"/>
          </p:cNvSpPr>
          <p:nvPr>
            <p:ph type="body" sz="quarter" idx="36" hasCustomPrompt="1"/>
          </p:nvPr>
        </p:nvSpPr>
        <p:spPr>
          <a:xfrm>
            <a:off x="8083350" y="1604010"/>
            <a:ext cx="3420000" cy="323165"/>
          </a:xfrm>
        </p:spPr>
        <p:txBody>
          <a:bodyPr wrap="square" anchor="b">
            <a:spAutoFit/>
          </a:bodyPr>
          <a:lstStyle>
            <a:lvl1pPr marL="0" indent="0">
              <a:lnSpc>
                <a:spcPct val="100000"/>
              </a:lnSpc>
              <a:spcBef>
                <a:spcPts val="0"/>
              </a:spcBef>
              <a:buNone/>
              <a:defRPr sz="1500" b="1" i="0">
                <a:solidFill>
                  <a:schemeClr val="tx1"/>
                </a:solidFill>
                <a:latin typeface="Equip Extended" panose="02000503030000020004" pitchFamily="2" charset="77"/>
              </a:defRPr>
            </a:lvl1pPr>
          </a:lstStyle>
          <a:p>
            <a:r>
              <a:rPr lang="en-GB" dirty="0"/>
              <a:t>Edit bullet list header</a:t>
            </a:r>
            <a:endParaRPr lang="en-PT" dirty="0"/>
          </a:p>
        </p:txBody>
      </p:sp>
      <p:sp>
        <p:nvSpPr>
          <p:cNvPr id="13" name="Title 1">
            <a:extLst>
              <a:ext uri="{FF2B5EF4-FFF2-40B4-BE49-F238E27FC236}">
                <a16:creationId xmlns:a16="http://schemas.microsoft.com/office/drawing/2014/main" id="{153356B9-B028-0E49-830E-51F84F71E402}"/>
              </a:ext>
            </a:extLst>
          </p:cNvPr>
          <p:cNvSpPr>
            <a:spLocks noGrp="1"/>
          </p:cNvSpPr>
          <p:nvPr>
            <p:ph type="title" hasCustomPrompt="1"/>
          </p:nvPr>
        </p:nvSpPr>
        <p:spPr>
          <a:xfrm>
            <a:off x="626398" y="481125"/>
            <a:ext cx="7127627" cy="488201"/>
          </a:xfrm>
          <a:prstGeom prst="rect">
            <a:avLst/>
          </a:prstGeom>
        </p:spPr>
        <p:txBody>
          <a:bodyPr wrap="square" tIns="72000" anchor="t">
            <a:spAutoFit/>
          </a:bodyPr>
          <a:lstStyle>
            <a:lvl1pPr>
              <a:lnSpc>
                <a:spcPct val="100000"/>
              </a:lnSpc>
              <a:spcBef>
                <a:spcPts val="0"/>
              </a:spcBef>
              <a:defRPr sz="2400" b="1" i="0">
                <a:solidFill>
                  <a:schemeClr val="tx2"/>
                </a:solidFill>
                <a:latin typeface="Equip Extended" panose="02000503030000020004" pitchFamily="2" charset="77"/>
              </a:defRPr>
            </a:lvl1pPr>
          </a:lstStyle>
          <a:p>
            <a:r>
              <a:rPr lang="en-GB" dirty="0"/>
              <a:t>Edit title</a:t>
            </a:r>
            <a:endParaRPr lang="en-PT" dirty="0"/>
          </a:p>
        </p:txBody>
      </p:sp>
      <p:sp>
        <p:nvSpPr>
          <p:cNvPr id="14" name="Text Placeholder 7">
            <a:extLst>
              <a:ext uri="{FF2B5EF4-FFF2-40B4-BE49-F238E27FC236}">
                <a16:creationId xmlns:a16="http://schemas.microsoft.com/office/drawing/2014/main" id="{F603DCFE-C6A9-1043-A346-81DA4F73B84C}"/>
              </a:ext>
            </a:extLst>
          </p:cNvPr>
          <p:cNvSpPr>
            <a:spLocks noGrp="1"/>
          </p:cNvSpPr>
          <p:nvPr>
            <p:ph type="body" sz="quarter" idx="29" hasCustomPrompt="1"/>
          </p:nvPr>
        </p:nvSpPr>
        <p:spPr>
          <a:xfrm>
            <a:off x="626401" y="930188"/>
            <a:ext cx="7127627" cy="365091"/>
          </a:xfrm>
          <a:prstGeom prst="rect">
            <a:avLst/>
          </a:prstGeom>
        </p:spPr>
        <p:txBody>
          <a:bodyPr wrap="square" tIns="72000" anchor="t">
            <a:spAutoFit/>
          </a:bodyPr>
          <a:lstStyle>
            <a:lvl1pPr marL="0" indent="0">
              <a:lnSpc>
                <a:spcPct val="100000"/>
              </a:lnSpc>
              <a:spcBef>
                <a:spcPts val="0"/>
              </a:spcBef>
              <a:buNone/>
              <a:defRPr sz="1600" b="0" i="0">
                <a:solidFill>
                  <a:schemeClr val="tx2"/>
                </a:solidFill>
                <a:latin typeface="Equip Extended Light" panose="02000503000000020004" pitchFamily="2" charset="77"/>
              </a:defRPr>
            </a:lvl1pPr>
          </a:lstStyle>
          <a:p>
            <a:pPr lvl="0"/>
            <a:r>
              <a:rPr lang="en-GB" dirty="0"/>
              <a:t>Edit subtitle</a:t>
            </a:r>
          </a:p>
        </p:txBody>
      </p:sp>
      <p:sp>
        <p:nvSpPr>
          <p:cNvPr id="20" name="Text Placeholder 7">
            <a:extLst>
              <a:ext uri="{FF2B5EF4-FFF2-40B4-BE49-F238E27FC236}">
                <a16:creationId xmlns:a16="http://schemas.microsoft.com/office/drawing/2014/main" id="{FD746D55-23D2-40C0-AE3C-599999E260EF}"/>
              </a:ext>
            </a:extLst>
          </p:cNvPr>
          <p:cNvSpPr>
            <a:spLocks noGrp="1"/>
          </p:cNvSpPr>
          <p:nvPr>
            <p:ph type="body" sz="quarter" idx="10" hasCustomPrompt="1"/>
          </p:nvPr>
        </p:nvSpPr>
        <p:spPr>
          <a:xfrm>
            <a:off x="626401" y="5876515"/>
            <a:ext cx="10862324" cy="498475"/>
          </a:xfrm>
        </p:spPr>
        <p:txBody>
          <a:bodyPr anchor="ctr">
            <a:noAutofit/>
          </a:bodyPr>
          <a:lstStyle>
            <a:lvl1pPr marL="0" indent="0">
              <a:spcBef>
                <a:spcPts val="0"/>
              </a:spcBef>
              <a:buNone/>
              <a:defRPr sz="1000" b="0" i="0">
                <a:solidFill>
                  <a:schemeClr val="bg2"/>
                </a:solidFill>
                <a:latin typeface="Equip Extended Light" panose="02000503000000020004" pitchFamily="2" charset="77"/>
              </a:defRPr>
            </a:lvl1pPr>
          </a:lstStyle>
          <a:p>
            <a:pPr lvl="0"/>
            <a:r>
              <a:rPr lang="en-GB" dirty="0"/>
              <a:t>Edit Footnote</a:t>
            </a:r>
          </a:p>
        </p:txBody>
      </p:sp>
    </p:spTree>
    <p:extLst>
      <p:ext uri="{BB962C8B-B14F-4D97-AF65-F5344CB8AC3E}">
        <p14:creationId xmlns:p14="http://schemas.microsoft.com/office/powerpoint/2010/main" val="2025141829"/>
      </p:ext>
    </p:extLst>
  </p:cSld>
  <p:clrMapOvr>
    <a:masterClrMapping/>
  </p:clrMapOvr>
  <p:extLst>
    <p:ext uri="{DCECCB84-F9BA-43D5-87BE-67443E8EF086}">
      <p15:sldGuideLst xmlns:p15="http://schemas.microsoft.com/office/powerpoint/2012/main">
        <p15:guide id="1" orient="horz" pos="1003" userDrawn="1">
          <p15:clr>
            <a:srgbClr val="FBAE40"/>
          </p15:clr>
        </p15:guide>
        <p15:guide id="2" pos="393"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6_1_Photo 1 Right Subtitle">
    <p:bg>
      <p:bgPr>
        <a:solidFill>
          <a:schemeClr val="bg1"/>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A8D4FC00-C4DF-7F4F-AA41-3EAF7F48F07E}"/>
              </a:ext>
            </a:extLst>
          </p:cNvPr>
          <p:cNvSpPr>
            <a:spLocks noGrp="1"/>
          </p:cNvSpPr>
          <p:nvPr>
            <p:ph type="pic" sz="quarter" idx="14"/>
          </p:nvPr>
        </p:nvSpPr>
        <p:spPr>
          <a:xfrm>
            <a:off x="8592000" y="0"/>
            <a:ext cx="3600000" cy="6858000"/>
          </a:xfrm>
          <a:solidFill>
            <a:schemeClr val="tx1"/>
          </a:solidFill>
        </p:spPr>
        <p:txBody>
          <a:bodyPr/>
          <a:lstStyle>
            <a:lvl1pPr marL="0" indent="0">
              <a:buNone/>
              <a:defRPr>
                <a:noFill/>
              </a:defRPr>
            </a:lvl1pPr>
          </a:lstStyle>
          <a:p>
            <a:r>
              <a:rPr lang="en-US"/>
              <a:t>Click icon to add picture</a:t>
            </a:r>
            <a:endParaRPr lang="en-PT" dirty="0"/>
          </a:p>
        </p:txBody>
      </p:sp>
      <p:sp>
        <p:nvSpPr>
          <p:cNvPr id="14" name="Picture Placeholder 13">
            <a:extLst>
              <a:ext uri="{FF2B5EF4-FFF2-40B4-BE49-F238E27FC236}">
                <a16:creationId xmlns:a16="http://schemas.microsoft.com/office/drawing/2014/main" id="{EE5E0337-0FF7-1B4F-9161-3EA3012A6F87}"/>
              </a:ext>
            </a:extLst>
          </p:cNvPr>
          <p:cNvSpPr>
            <a:spLocks noGrp="1"/>
          </p:cNvSpPr>
          <p:nvPr>
            <p:ph type="pic" sz="quarter" idx="13"/>
          </p:nvPr>
        </p:nvSpPr>
        <p:spPr>
          <a:xfrm>
            <a:off x="6791254" y="360000"/>
            <a:ext cx="5040000" cy="6138000"/>
          </a:xfrm>
          <a:solidFill>
            <a:schemeClr val="bg1"/>
          </a:solidFill>
        </p:spPr>
        <p:txBody>
          <a:bodyPr/>
          <a:lstStyle>
            <a:lvl1pPr marL="0" indent="0">
              <a:spcBef>
                <a:spcPts val="0"/>
              </a:spcBef>
              <a:buNone/>
              <a:defRPr>
                <a:noFill/>
              </a:defRPr>
            </a:lvl1pPr>
          </a:lstStyle>
          <a:p>
            <a:r>
              <a:rPr lang="en-US"/>
              <a:t>Click icon to add picture</a:t>
            </a:r>
            <a:endParaRPr lang="en-PT" dirty="0"/>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77041" y="379903"/>
            <a:ext cx="813599" cy="715078"/>
          </a:xfrm>
          <a:prstGeom prst="rect">
            <a:avLst/>
          </a:prstGeom>
        </p:spPr>
      </p:pic>
      <p:sp>
        <p:nvSpPr>
          <p:cNvPr id="11" name="Text Placeholder 7">
            <a:extLst>
              <a:ext uri="{FF2B5EF4-FFF2-40B4-BE49-F238E27FC236}">
                <a16:creationId xmlns:a16="http://schemas.microsoft.com/office/drawing/2014/main" id="{935704D0-9C05-0141-B9AB-5DC28B7DC3B5}"/>
              </a:ext>
            </a:extLst>
          </p:cNvPr>
          <p:cNvSpPr>
            <a:spLocks noGrp="1"/>
          </p:cNvSpPr>
          <p:nvPr>
            <p:ph type="body" sz="quarter" idx="12" hasCustomPrompt="1"/>
          </p:nvPr>
        </p:nvSpPr>
        <p:spPr>
          <a:xfrm>
            <a:off x="626399" y="2155364"/>
            <a:ext cx="5455376" cy="365091"/>
          </a:xfrm>
          <a:prstGeom prst="rect">
            <a:avLst/>
          </a:prstGeom>
        </p:spPr>
        <p:txBody>
          <a:bodyPr wrap="square" tIns="72000" anchor="t">
            <a:spAutoFit/>
          </a:bodyPr>
          <a:lstStyle>
            <a:lvl1pPr marL="0" indent="0">
              <a:lnSpc>
                <a:spcPct val="100000"/>
              </a:lnSpc>
              <a:spcBef>
                <a:spcPts val="0"/>
              </a:spcBef>
              <a:buNone/>
              <a:defRPr sz="1600" b="0" i="0">
                <a:solidFill>
                  <a:schemeClr val="tx2"/>
                </a:solidFill>
                <a:latin typeface="Equip Extended Light" panose="02000503000000020004" pitchFamily="2" charset="77"/>
              </a:defRPr>
            </a:lvl1pPr>
          </a:lstStyle>
          <a:p>
            <a:pPr lvl="0"/>
            <a:r>
              <a:rPr lang="en-GB" dirty="0"/>
              <a:t>Edit subtitle</a:t>
            </a:r>
          </a:p>
        </p:txBody>
      </p:sp>
      <p:sp>
        <p:nvSpPr>
          <p:cNvPr id="9" name="Title 1">
            <a:extLst>
              <a:ext uri="{FF2B5EF4-FFF2-40B4-BE49-F238E27FC236}">
                <a16:creationId xmlns:a16="http://schemas.microsoft.com/office/drawing/2014/main" id="{07283330-B1D0-CE49-B8AD-62504910E9D6}"/>
              </a:ext>
            </a:extLst>
          </p:cNvPr>
          <p:cNvSpPr>
            <a:spLocks noGrp="1"/>
          </p:cNvSpPr>
          <p:nvPr>
            <p:ph type="title" hasCustomPrompt="1"/>
          </p:nvPr>
        </p:nvSpPr>
        <p:spPr>
          <a:xfrm>
            <a:off x="626399" y="1603661"/>
            <a:ext cx="5455376" cy="611312"/>
          </a:xfrm>
          <a:prstGeom prst="rect">
            <a:avLst/>
          </a:prstGeom>
        </p:spPr>
        <p:txBody>
          <a:bodyPr wrap="square" tIns="72000" anchor="t">
            <a:spAutoFit/>
          </a:bodyPr>
          <a:lstStyle>
            <a:lvl1pPr>
              <a:lnSpc>
                <a:spcPct val="100000"/>
              </a:lnSpc>
              <a:spcBef>
                <a:spcPts val="0"/>
              </a:spcBef>
              <a:defRPr sz="3200" b="1" i="0">
                <a:solidFill>
                  <a:schemeClr val="tx2"/>
                </a:solidFill>
                <a:latin typeface="Equip Extended" panose="02000503030000020004" pitchFamily="2" charset="77"/>
              </a:defRPr>
            </a:lvl1pPr>
          </a:lstStyle>
          <a:p>
            <a:r>
              <a:rPr lang="en-GB" dirty="0"/>
              <a:t>Edit title</a:t>
            </a:r>
            <a:endParaRPr lang="en-PT" dirty="0"/>
          </a:p>
        </p:txBody>
      </p:sp>
      <p:sp>
        <p:nvSpPr>
          <p:cNvPr id="8" name="Text Placeholder 7">
            <a:extLst>
              <a:ext uri="{FF2B5EF4-FFF2-40B4-BE49-F238E27FC236}">
                <a16:creationId xmlns:a16="http://schemas.microsoft.com/office/drawing/2014/main" id="{11AD677C-EA58-0740-A3A3-3B79C2B2E4CD}"/>
              </a:ext>
            </a:extLst>
          </p:cNvPr>
          <p:cNvSpPr>
            <a:spLocks noGrp="1"/>
          </p:cNvSpPr>
          <p:nvPr>
            <p:ph type="body" sz="quarter" idx="31" hasCustomPrompt="1"/>
          </p:nvPr>
        </p:nvSpPr>
        <p:spPr>
          <a:xfrm>
            <a:off x="626399" y="2700588"/>
            <a:ext cx="5455376" cy="488201"/>
          </a:xfrm>
          <a:prstGeom prst="rect">
            <a:avLst/>
          </a:prstGeom>
        </p:spPr>
        <p:txBody>
          <a:bodyPr wrap="square" tIns="72000" numCol="1" spcCol="720000" anchor="t">
            <a:spAutoFit/>
          </a:bodyPr>
          <a:lstStyle>
            <a:lvl1pPr marL="0" indent="0">
              <a:lnSpc>
                <a:spcPct val="100000"/>
              </a:lnSpc>
              <a:spcBef>
                <a:spcPts val="0"/>
              </a:spcBef>
              <a:buFont typeface="Arial" panose="020B0604020202020204" pitchFamily="34" charset="0"/>
              <a:buNone/>
              <a:defRPr sz="1200" b="0" i="0">
                <a:solidFill>
                  <a:schemeClr val="tx2"/>
                </a:solidFill>
                <a:latin typeface="Equip Light" panose="02000503000000020004" pitchFamily="2" charset="77"/>
              </a:defRPr>
            </a:lvl1pPr>
          </a:lstStyle>
          <a:p>
            <a:pPr lvl="0"/>
            <a:r>
              <a:rPr lang="en-GB" dirty="0"/>
              <a:t>Edit description; feel free to change the </a:t>
            </a:r>
            <a:r>
              <a:rPr lang="en-GB" dirty="0" err="1"/>
              <a:t>color</a:t>
            </a:r>
            <a:r>
              <a:rPr lang="en-GB" dirty="0"/>
              <a:t> of the photo-frame to “nightfall-blue” (#13294B) or to “lavender-purple” (#2E008B) </a:t>
            </a:r>
          </a:p>
        </p:txBody>
      </p:sp>
      <p:sp>
        <p:nvSpPr>
          <p:cNvPr id="10" name="Text Placeholder 7">
            <a:extLst>
              <a:ext uri="{FF2B5EF4-FFF2-40B4-BE49-F238E27FC236}">
                <a16:creationId xmlns:a16="http://schemas.microsoft.com/office/drawing/2014/main" id="{7F9EF952-71B7-674A-B8D1-D3BF55A7C22A}"/>
              </a:ext>
            </a:extLst>
          </p:cNvPr>
          <p:cNvSpPr>
            <a:spLocks noGrp="1"/>
          </p:cNvSpPr>
          <p:nvPr>
            <p:ph type="body" sz="quarter" idx="10" hasCustomPrompt="1"/>
          </p:nvPr>
        </p:nvSpPr>
        <p:spPr>
          <a:xfrm>
            <a:off x="639386" y="5876515"/>
            <a:ext cx="5442390" cy="498475"/>
          </a:xfrm>
        </p:spPr>
        <p:txBody>
          <a:bodyPr anchor="ctr">
            <a:noAutofit/>
          </a:bodyPr>
          <a:lstStyle>
            <a:lvl1pPr marL="0" indent="0">
              <a:spcBef>
                <a:spcPts val="0"/>
              </a:spcBef>
              <a:buNone/>
              <a:defRPr sz="1000" b="0" i="0">
                <a:solidFill>
                  <a:schemeClr val="bg2"/>
                </a:solidFill>
                <a:latin typeface="Equip Extended Light" panose="02000503000000020004" pitchFamily="2" charset="77"/>
              </a:defRPr>
            </a:lvl1pPr>
          </a:lstStyle>
          <a:p>
            <a:pPr lvl="0"/>
            <a:r>
              <a:rPr lang="en-GB" dirty="0"/>
              <a:t>Edit Footnote</a:t>
            </a:r>
          </a:p>
        </p:txBody>
      </p:sp>
    </p:spTree>
    <p:extLst>
      <p:ext uri="{BB962C8B-B14F-4D97-AF65-F5344CB8AC3E}">
        <p14:creationId xmlns:p14="http://schemas.microsoft.com/office/powerpoint/2010/main" val="486371202"/>
      </p:ext>
    </p:extLst>
  </p:cSld>
  <p:clrMapOvr>
    <a:masterClrMapping/>
  </p:clrMapOvr>
  <p:extLst>
    <p:ext uri="{DCECCB84-F9BA-43D5-87BE-67443E8EF086}">
      <p15:sldGuideLst xmlns:p15="http://schemas.microsoft.com/office/powerpoint/2012/main">
        <p15:guide id="1" orient="horz" pos="1003" userDrawn="1">
          <p15:clr>
            <a:srgbClr val="FBAE40"/>
          </p15:clr>
        </p15:guide>
        <p15:guide id="2" pos="393"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6_6_Grid 3 Photos Panel Right">
    <p:bg>
      <p:bgPr>
        <a:solidFill>
          <a:schemeClr val="bg1"/>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A8D4FC00-C4DF-7F4F-AA41-3EAF7F48F07E}"/>
              </a:ext>
            </a:extLst>
          </p:cNvPr>
          <p:cNvSpPr>
            <a:spLocks noGrp="1"/>
          </p:cNvSpPr>
          <p:nvPr>
            <p:ph type="pic" sz="quarter" idx="14"/>
          </p:nvPr>
        </p:nvSpPr>
        <p:spPr>
          <a:xfrm>
            <a:off x="8592000" y="0"/>
            <a:ext cx="3600000" cy="6858000"/>
          </a:xfrm>
          <a:solidFill>
            <a:schemeClr val="tx1"/>
          </a:solidFill>
        </p:spPr>
        <p:txBody>
          <a:bodyPr/>
          <a:lstStyle>
            <a:lvl1pPr marL="0" indent="0">
              <a:buNone/>
              <a:defRPr>
                <a:noFill/>
              </a:defRPr>
            </a:lvl1pPr>
          </a:lstStyle>
          <a:p>
            <a:r>
              <a:rPr lang="en-US"/>
              <a:t>Click icon to add picture</a:t>
            </a:r>
            <a:endParaRPr lang="en-PT" dirty="0"/>
          </a:p>
        </p:txBody>
      </p:sp>
      <p:sp>
        <p:nvSpPr>
          <p:cNvPr id="14" name="Picture Placeholder 13">
            <a:extLst>
              <a:ext uri="{FF2B5EF4-FFF2-40B4-BE49-F238E27FC236}">
                <a16:creationId xmlns:a16="http://schemas.microsoft.com/office/drawing/2014/main" id="{EE5E0337-0FF7-1B4F-9161-3EA3012A6F87}"/>
              </a:ext>
            </a:extLst>
          </p:cNvPr>
          <p:cNvSpPr>
            <a:spLocks noGrp="1"/>
          </p:cNvSpPr>
          <p:nvPr>
            <p:ph type="pic" sz="quarter" idx="13"/>
          </p:nvPr>
        </p:nvSpPr>
        <p:spPr>
          <a:xfrm>
            <a:off x="4518000" y="720000"/>
            <a:ext cx="6976800" cy="5418000"/>
          </a:xfrm>
          <a:solidFill>
            <a:schemeClr val="bg1"/>
          </a:solidFill>
        </p:spPr>
        <p:txBody>
          <a:bodyPr/>
          <a:lstStyle>
            <a:lvl1pPr marL="0" indent="0">
              <a:buNone/>
              <a:defRPr>
                <a:noFill/>
              </a:defRPr>
            </a:lvl1pPr>
          </a:lstStyle>
          <a:p>
            <a:r>
              <a:rPr lang="en-US"/>
              <a:t>Click icon to add picture</a:t>
            </a:r>
            <a:endParaRPr lang="en-PT" dirty="0"/>
          </a:p>
        </p:txBody>
      </p:sp>
      <p:sp>
        <p:nvSpPr>
          <p:cNvPr id="13" name="Picture Placeholder 13">
            <a:extLst>
              <a:ext uri="{FF2B5EF4-FFF2-40B4-BE49-F238E27FC236}">
                <a16:creationId xmlns:a16="http://schemas.microsoft.com/office/drawing/2014/main" id="{86559009-9D5C-7D4D-9AF5-7FA323169C57}"/>
              </a:ext>
            </a:extLst>
          </p:cNvPr>
          <p:cNvSpPr>
            <a:spLocks noGrp="1"/>
          </p:cNvSpPr>
          <p:nvPr>
            <p:ph type="pic" sz="quarter" idx="15"/>
          </p:nvPr>
        </p:nvSpPr>
        <p:spPr>
          <a:xfrm>
            <a:off x="632911" y="720000"/>
            <a:ext cx="3488400" cy="2563200"/>
          </a:xfrm>
          <a:solidFill>
            <a:schemeClr val="bg1"/>
          </a:solidFill>
        </p:spPr>
        <p:txBody>
          <a:bodyPr/>
          <a:lstStyle>
            <a:lvl1pPr marL="0" indent="0">
              <a:buNone/>
              <a:defRPr>
                <a:noFill/>
              </a:defRPr>
            </a:lvl1pPr>
          </a:lstStyle>
          <a:p>
            <a:r>
              <a:rPr lang="en-US"/>
              <a:t>Click icon to add picture</a:t>
            </a:r>
            <a:endParaRPr lang="en-PT" dirty="0"/>
          </a:p>
        </p:txBody>
      </p:sp>
      <p:sp>
        <p:nvSpPr>
          <p:cNvPr id="15" name="Picture Placeholder 13">
            <a:extLst>
              <a:ext uri="{FF2B5EF4-FFF2-40B4-BE49-F238E27FC236}">
                <a16:creationId xmlns:a16="http://schemas.microsoft.com/office/drawing/2014/main" id="{D4BE1903-AF78-AF4B-821F-471B4384EE44}"/>
              </a:ext>
            </a:extLst>
          </p:cNvPr>
          <p:cNvSpPr>
            <a:spLocks noGrp="1"/>
          </p:cNvSpPr>
          <p:nvPr>
            <p:ph type="pic" sz="quarter" idx="16"/>
          </p:nvPr>
        </p:nvSpPr>
        <p:spPr>
          <a:xfrm>
            <a:off x="632911" y="3574801"/>
            <a:ext cx="3488400" cy="2563200"/>
          </a:xfrm>
          <a:solidFill>
            <a:schemeClr val="bg1"/>
          </a:solidFill>
        </p:spPr>
        <p:txBody>
          <a:bodyPr/>
          <a:lstStyle>
            <a:lvl1pPr marL="0" indent="0">
              <a:buNone/>
              <a:defRPr>
                <a:noFill/>
              </a:defRPr>
            </a:lvl1pPr>
          </a:lstStyle>
          <a:p>
            <a:r>
              <a:rPr lang="en-US"/>
              <a:t>Click icon to add picture</a:t>
            </a:r>
            <a:endParaRPr lang="en-PT" dirty="0"/>
          </a:p>
        </p:txBody>
      </p:sp>
    </p:spTree>
    <p:extLst>
      <p:ext uri="{BB962C8B-B14F-4D97-AF65-F5344CB8AC3E}">
        <p14:creationId xmlns:p14="http://schemas.microsoft.com/office/powerpoint/2010/main" val="18682517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93"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6_7_Grid 6 Photos Panel Right">
    <p:bg>
      <p:bgPr>
        <a:solidFill>
          <a:schemeClr val="bg1"/>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A8D4FC00-C4DF-7F4F-AA41-3EAF7F48F07E}"/>
              </a:ext>
            </a:extLst>
          </p:cNvPr>
          <p:cNvSpPr>
            <a:spLocks noGrp="1"/>
          </p:cNvSpPr>
          <p:nvPr>
            <p:ph type="pic" sz="quarter" idx="14"/>
          </p:nvPr>
        </p:nvSpPr>
        <p:spPr>
          <a:xfrm>
            <a:off x="8592000" y="0"/>
            <a:ext cx="3600000" cy="6858000"/>
          </a:xfrm>
          <a:solidFill>
            <a:schemeClr val="tx1"/>
          </a:solidFill>
        </p:spPr>
        <p:txBody>
          <a:bodyPr/>
          <a:lstStyle>
            <a:lvl1pPr marL="0" indent="0">
              <a:buNone/>
              <a:defRPr>
                <a:noFill/>
              </a:defRPr>
            </a:lvl1pPr>
          </a:lstStyle>
          <a:p>
            <a:r>
              <a:rPr lang="en-US"/>
              <a:t>Click icon to add picture</a:t>
            </a:r>
            <a:endParaRPr lang="en-PT" dirty="0"/>
          </a:p>
        </p:txBody>
      </p:sp>
      <p:sp>
        <p:nvSpPr>
          <p:cNvPr id="13" name="Picture Placeholder 13">
            <a:extLst>
              <a:ext uri="{FF2B5EF4-FFF2-40B4-BE49-F238E27FC236}">
                <a16:creationId xmlns:a16="http://schemas.microsoft.com/office/drawing/2014/main" id="{86559009-9D5C-7D4D-9AF5-7FA323169C57}"/>
              </a:ext>
            </a:extLst>
          </p:cNvPr>
          <p:cNvSpPr>
            <a:spLocks noGrp="1"/>
          </p:cNvSpPr>
          <p:nvPr>
            <p:ph type="pic" sz="quarter" idx="15"/>
          </p:nvPr>
        </p:nvSpPr>
        <p:spPr>
          <a:xfrm>
            <a:off x="641619" y="720000"/>
            <a:ext cx="3398400" cy="2563200"/>
          </a:xfrm>
          <a:solidFill>
            <a:schemeClr val="bg1"/>
          </a:solidFill>
        </p:spPr>
        <p:txBody>
          <a:bodyPr/>
          <a:lstStyle>
            <a:lvl1pPr marL="0" indent="0">
              <a:buNone/>
              <a:defRPr>
                <a:noFill/>
              </a:defRPr>
            </a:lvl1pPr>
          </a:lstStyle>
          <a:p>
            <a:r>
              <a:rPr lang="en-US"/>
              <a:t>Click icon to add picture</a:t>
            </a:r>
            <a:endParaRPr lang="en-PT" dirty="0"/>
          </a:p>
        </p:txBody>
      </p:sp>
      <p:sp>
        <p:nvSpPr>
          <p:cNvPr id="15" name="Picture Placeholder 13">
            <a:extLst>
              <a:ext uri="{FF2B5EF4-FFF2-40B4-BE49-F238E27FC236}">
                <a16:creationId xmlns:a16="http://schemas.microsoft.com/office/drawing/2014/main" id="{D4BE1903-AF78-AF4B-821F-471B4384EE44}"/>
              </a:ext>
            </a:extLst>
          </p:cNvPr>
          <p:cNvSpPr>
            <a:spLocks noGrp="1"/>
          </p:cNvSpPr>
          <p:nvPr>
            <p:ph type="pic" sz="quarter" idx="16"/>
          </p:nvPr>
        </p:nvSpPr>
        <p:spPr>
          <a:xfrm>
            <a:off x="641619" y="3574801"/>
            <a:ext cx="3398400" cy="2563200"/>
          </a:xfrm>
          <a:solidFill>
            <a:schemeClr val="bg1"/>
          </a:solidFill>
        </p:spPr>
        <p:txBody>
          <a:bodyPr/>
          <a:lstStyle>
            <a:lvl1pPr marL="0" indent="0">
              <a:buNone/>
              <a:defRPr>
                <a:noFill/>
              </a:defRPr>
            </a:lvl1pPr>
          </a:lstStyle>
          <a:p>
            <a:r>
              <a:rPr lang="en-US"/>
              <a:t>Click icon to add picture</a:t>
            </a:r>
            <a:endParaRPr lang="en-PT" dirty="0"/>
          </a:p>
        </p:txBody>
      </p:sp>
      <p:sp>
        <p:nvSpPr>
          <p:cNvPr id="6" name="Picture Placeholder 13">
            <a:extLst>
              <a:ext uri="{FF2B5EF4-FFF2-40B4-BE49-F238E27FC236}">
                <a16:creationId xmlns:a16="http://schemas.microsoft.com/office/drawing/2014/main" id="{69686BD6-A489-A646-BD24-A630E50308B0}"/>
              </a:ext>
            </a:extLst>
          </p:cNvPr>
          <p:cNvSpPr>
            <a:spLocks noGrp="1"/>
          </p:cNvSpPr>
          <p:nvPr>
            <p:ph type="pic" sz="quarter" idx="17"/>
          </p:nvPr>
        </p:nvSpPr>
        <p:spPr>
          <a:xfrm>
            <a:off x="8096400" y="720000"/>
            <a:ext cx="3398400" cy="2563200"/>
          </a:xfrm>
          <a:solidFill>
            <a:schemeClr val="bg1"/>
          </a:solidFill>
        </p:spPr>
        <p:txBody>
          <a:bodyPr/>
          <a:lstStyle>
            <a:lvl1pPr marL="0" indent="0">
              <a:buNone/>
              <a:defRPr>
                <a:noFill/>
              </a:defRPr>
            </a:lvl1pPr>
          </a:lstStyle>
          <a:p>
            <a:r>
              <a:rPr lang="en-US"/>
              <a:t>Click icon to add picture</a:t>
            </a:r>
            <a:endParaRPr lang="en-PT" dirty="0"/>
          </a:p>
        </p:txBody>
      </p:sp>
      <p:sp>
        <p:nvSpPr>
          <p:cNvPr id="7" name="Picture Placeholder 13">
            <a:extLst>
              <a:ext uri="{FF2B5EF4-FFF2-40B4-BE49-F238E27FC236}">
                <a16:creationId xmlns:a16="http://schemas.microsoft.com/office/drawing/2014/main" id="{91CA29EE-A240-7449-9954-F5D2512BF64A}"/>
              </a:ext>
            </a:extLst>
          </p:cNvPr>
          <p:cNvSpPr>
            <a:spLocks noGrp="1"/>
          </p:cNvSpPr>
          <p:nvPr>
            <p:ph type="pic" sz="quarter" idx="18"/>
          </p:nvPr>
        </p:nvSpPr>
        <p:spPr>
          <a:xfrm>
            <a:off x="8096400" y="3574801"/>
            <a:ext cx="3398400" cy="2563200"/>
          </a:xfrm>
          <a:solidFill>
            <a:schemeClr val="bg1"/>
          </a:solidFill>
        </p:spPr>
        <p:txBody>
          <a:bodyPr/>
          <a:lstStyle>
            <a:lvl1pPr marL="0" indent="0">
              <a:buNone/>
              <a:defRPr>
                <a:noFill/>
              </a:defRPr>
            </a:lvl1pPr>
          </a:lstStyle>
          <a:p>
            <a:r>
              <a:rPr lang="en-US"/>
              <a:t>Click icon to add picture</a:t>
            </a:r>
            <a:endParaRPr lang="en-PT" dirty="0"/>
          </a:p>
        </p:txBody>
      </p:sp>
      <p:sp>
        <p:nvSpPr>
          <p:cNvPr id="8" name="Picture Placeholder 13">
            <a:extLst>
              <a:ext uri="{FF2B5EF4-FFF2-40B4-BE49-F238E27FC236}">
                <a16:creationId xmlns:a16="http://schemas.microsoft.com/office/drawing/2014/main" id="{71D5FEED-102B-CE49-9500-8FB69CEBADC1}"/>
              </a:ext>
            </a:extLst>
          </p:cNvPr>
          <p:cNvSpPr>
            <a:spLocks noGrp="1"/>
          </p:cNvSpPr>
          <p:nvPr>
            <p:ph type="pic" sz="quarter" idx="19"/>
          </p:nvPr>
        </p:nvSpPr>
        <p:spPr>
          <a:xfrm>
            <a:off x="4362855" y="720000"/>
            <a:ext cx="3398400" cy="2563200"/>
          </a:xfrm>
          <a:solidFill>
            <a:schemeClr val="bg1"/>
          </a:solidFill>
        </p:spPr>
        <p:txBody>
          <a:bodyPr/>
          <a:lstStyle>
            <a:lvl1pPr marL="0" indent="0">
              <a:buNone/>
              <a:defRPr>
                <a:noFill/>
              </a:defRPr>
            </a:lvl1pPr>
          </a:lstStyle>
          <a:p>
            <a:r>
              <a:rPr lang="en-US"/>
              <a:t>Click icon to add picture</a:t>
            </a:r>
            <a:endParaRPr lang="en-PT" dirty="0"/>
          </a:p>
        </p:txBody>
      </p:sp>
      <p:sp>
        <p:nvSpPr>
          <p:cNvPr id="9" name="Picture Placeholder 13">
            <a:extLst>
              <a:ext uri="{FF2B5EF4-FFF2-40B4-BE49-F238E27FC236}">
                <a16:creationId xmlns:a16="http://schemas.microsoft.com/office/drawing/2014/main" id="{4FF02295-B65A-514C-ADDC-AC2EBD35FA71}"/>
              </a:ext>
            </a:extLst>
          </p:cNvPr>
          <p:cNvSpPr>
            <a:spLocks noGrp="1"/>
          </p:cNvSpPr>
          <p:nvPr>
            <p:ph type="pic" sz="quarter" idx="20"/>
          </p:nvPr>
        </p:nvSpPr>
        <p:spPr>
          <a:xfrm>
            <a:off x="4362855" y="3574801"/>
            <a:ext cx="3398400" cy="2563200"/>
          </a:xfrm>
          <a:solidFill>
            <a:schemeClr val="bg1"/>
          </a:solidFill>
        </p:spPr>
        <p:txBody>
          <a:bodyPr/>
          <a:lstStyle>
            <a:lvl1pPr marL="0" indent="0">
              <a:buNone/>
              <a:defRPr>
                <a:noFill/>
              </a:defRPr>
            </a:lvl1pPr>
          </a:lstStyle>
          <a:p>
            <a:r>
              <a:rPr lang="en-US"/>
              <a:t>Click icon to add picture</a:t>
            </a:r>
            <a:endParaRPr lang="en-PT" dirty="0"/>
          </a:p>
        </p:txBody>
      </p:sp>
    </p:spTree>
    <p:extLst>
      <p:ext uri="{BB962C8B-B14F-4D97-AF65-F5344CB8AC3E}">
        <p14:creationId xmlns:p14="http://schemas.microsoft.com/office/powerpoint/2010/main" val="95449291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93"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7_2_Metrics">
    <p:bg>
      <p:bgPr>
        <a:solidFill>
          <a:schemeClr val="bg1"/>
        </a:solidFill>
        <a:effectLst/>
      </p:bgPr>
    </p:bg>
    <p:spTree>
      <p:nvGrpSpPr>
        <p:cNvPr id="1" name=""/>
        <p:cNvGrpSpPr/>
        <p:nvPr/>
      </p:nvGrpSpPr>
      <p:grpSpPr>
        <a:xfrm>
          <a:off x="0" y="0"/>
          <a:ext cx="0" cy="0"/>
          <a:chOff x="0" y="0"/>
          <a:chExt cx="0" cy="0"/>
        </a:xfrm>
      </p:grpSpPr>
      <p:pic>
        <p:nvPicPr>
          <p:cNvPr id="25" name="r1Artboard 2edsw.pdf" descr="r1Artboard 2edsw.pdf">
            <a:extLst>
              <a:ext uri="{FF2B5EF4-FFF2-40B4-BE49-F238E27FC236}">
                <a16:creationId xmlns:a16="http://schemas.microsoft.com/office/drawing/2014/main" id="{26EA4B65-F354-BD45-A431-FFC265BFA1DE}"/>
              </a:ext>
            </a:extLst>
          </p:cNvPr>
          <p:cNvPicPr>
            <a:picLocks noChangeAspect="1"/>
          </p:cNvPicPr>
          <p:nvPr userDrawn="1"/>
        </p:nvPicPr>
        <p:blipFill rotWithShape="1">
          <a:blip r:embed="rId2">
            <a:alphaModFix amt="13000"/>
          </a:blip>
          <a:srcRect l="26596" b="37450"/>
          <a:stretch/>
        </p:blipFill>
        <p:spPr>
          <a:xfrm>
            <a:off x="0" y="3936274"/>
            <a:ext cx="4987211" cy="2921726"/>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11" name="Text Placeholder 7">
            <a:extLst>
              <a:ext uri="{FF2B5EF4-FFF2-40B4-BE49-F238E27FC236}">
                <a16:creationId xmlns:a16="http://schemas.microsoft.com/office/drawing/2014/main" id="{C53473C3-C404-2743-B2A2-9D23CE924764}"/>
              </a:ext>
            </a:extLst>
          </p:cNvPr>
          <p:cNvSpPr>
            <a:spLocks noGrp="1"/>
          </p:cNvSpPr>
          <p:nvPr>
            <p:ph type="body" sz="quarter" idx="30" hasCustomPrompt="1"/>
          </p:nvPr>
        </p:nvSpPr>
        <p:spPr>
          <a:xfrm>
            <a:off x="626401" y="3500662"/>
            <a:ext cx="2714400" cy="365091"/>
          </a:xfrm>
          <a:prstGeom prst="rect">
            <a:avLst/>
          </a:prstGeom>
        </p:spPr>
        <p:txBody>
          <a:bodyPr wrap="square" tIns="72000" anchor="t">
            <a:spAutoFit/>
          </a:bodyPr>
          <a:lstStyle>
            <a:lvl1pPr marL="0" indent="0" algn="ctr">
              <a:lnSpc>
                <a:spcPct val="100000"/>
              </a:lnSpc>
              <a:spcBef>
                <a:spcPts val="0"/>
              </a:spcBef>
              <a:buNone/>
              <a:defRPr sz="1600" b="0" i="0">
                <a:solidFill>
                  <a:schemeClr val="tx2"/>
                </a:solidFill>
                <a:latin typeface="Equip Extended Light" panose="02000503000000020004" pitchFamily="2" charset="77"/>
              </a:defRPr>
            </a:lvl1pPr>
          </a:lstStyle>
          <a:p>
            <a:pPr lvl="0"/>
            <a:r>
              <a:rPr lang="en-GB" dirty="0"/>
              <a:t>Edit description</a:t>
            </a:r>
          </a:p>
        </p:txBody>
      </p:sp>
      <p:sp>
        <p:nvSpPr>
          <p:cNvPr id="13" name="Text Placeholder 7">
            <a:extLst>
              <a:ext uri="{FF2B5EF4-FFF2-40B4-BE49-F238E27FC236}">
                <a16:creationId xmlns:a16="http://schemas.microsoft.com/office/drawing/2014/main" id="{5F8B4A23-603A-8F49-8648-44A6048B1CF1}"/>
              </a:ext>
            </a:extLst>
          </p:cNvPr>
          <p:cNvSpPr>
            <a:spLocks noGrp="1"/>
          </p:cNvSpPr>
          <p:nvPr>
            <p:ph type="body" sz="quarter" idx="31" hasCustomPrompt="1"/>
          </p:nvPr>
        </p:nvSpPr>
        <p:spPr>
          <a:xfrm>
            <a:off x="626399" y="2605289"/>
            <a:ext cx="2714400" cy="857533"/>
          </a:xfrm>
          <a:prstGeom prst="rect">
            <a:avLst/>
          </a:prstGeom>
        </p:spPr>
        <p:txBody>
          <a:bodyPr wrap="square" tIns="72000" anchor="b">
            <a:spAutoFit/>
          </a:bodyPr>
          <a:lstStyle>
            <a:lvl1pPr marL="0" indent="0" algn="ctr">
              <a:lnSpc>
                <a:spcPct val="100000"/>
              </a:lnSpc>
              <a:spcBef>
                <a:spcPts val="0"/>
              </a:spcBef>
              <a:buNone/>
              <a:defRPr sz="4800" b="1" i="0">
                <a:solidFill>
                  <a:schemeClr val="tx2"/>
                </a:solidFill>
                <a:latin typeface="Equip Extended" panose="02000503030000020004" pitchFamily="2" charset="77"/>
              </a:defRPr>
            </a:lvl1pPr>
          </a:lstStyle>
          <a:p>
            <a:pPr lvl="0"/>
            <a:r>
              <a:rPr lang="en-GB" dirty="0"/>
              <a:t>200+</a:t>
            </a:r>
          </a:p>
        </p:txBody>
      </p:sp>
      <p:sp>
        <p:nvSpPr>
          <p:cNvPr id="14" name="Text Placeholder 7">
            <a:extLst>
              <a:ext uri="{FF2B5EF4-FFF2-40B4-BE49-F238E27FC236}">
                <a16:creationId xmlns:a16="http://schemas.microsoft.com/office/drawing/2014/main" id="{6DBC0087-E0A4-7848-B45F-A95E780A486D}"/>
              </a:ext>
            </a:extLst>
          </p:cNvPr>
          <p:cNvSpPr>
            <a:spLocks noGrp="1"/>
          </p:cNvSpPr>
          <p:nvPr>
            <p:ph type="body" sz="quarter" idx="32" hasCustomPrompt="1"/>
          </p:nvPr>
        </p:nvSpPr>
        <p:spPr>
          <a:xfrm>
            <a:off x="3381600" y="3500662"/>
            <a:ext cx="2714400" cy="365091"/>
          </a:xfrm>
          <a:prstGeom prst="rect">
            <a:avLst/>
          </a:prstGeom>
        </p:spPr>
        <p:txBody>
          <a:bodyPr wrap="square" tIns="72000" anchor="t">
            <a:spAutoFit/>
          </a:bodyPr>
          <a:lstStyle>
            <a:lvl1pPr marL="0" indent="0" algn="ctr">
              <a:lnSpc>
                <a:spcPct val="100000"/>
              </a:lnSpc>
              <a:spcBef>
                <a:spcPts val="0"/>
              </a:spcBef>
              <a:buNone/>
              <a:defRPr sz="1600" b="0" i="0">
                <a:solidFill>
                  <a:schemeClr val="tx2"/>
                </a:solidFill>
                <a:latin typeface="Equip Extended Light" panose="02000503000000020004" pitchFamily="2" charset="77"/>
              </a:defRPr>
            </a:lvl1pPr>
          </a:lstStyle>
          <a:p>
            <a:pPr lvl="0"/>
            <a:r>
              <a:rPr lang="en-GB" dirty="0"/>
              <a:t>Edit description</a:t>
            </a:r>
          </a:p>
        </p:txBody>
      </p:sp>
      <p:sp>
        <p:nvSpPr>
          <p:cNvPr id="16" name="Text Placeholder 7">
            <a:extLst>
              <a:ext uri="{FF2B5EF4-FFF2-40B4-BE49-F238E27FC236}">
                <a16:creationId xmlns:a16="http://schemas.microsoft.com/office/drawing/2014/main" id="{883CD8C0-F610-914A-A077-CB6A373027DA}"/>
              </a:ext>
            </a:extLst>
          </p:cNvPr>
          <p:cNvSpPr>
            <a:spLocks noGrp="1"/>
          </p:cNvSpPr>
          <p:nvPr>
            <p:ph type="body" sz="quarter" idx="33" hasCustomPrompt="1"/>
          </p:nvPr>
        </p:nvSpPr>
        <p:spPr>
          <a:xfrm>
            <a:off x="3381598" y="2605289"/>
            <a:ext cx="2714400" cy="857533"/>
          </a:xfrm>
          <a:prstGeom prst="rect">
            <a:avLst/>
          </a:prstGeom>
        </p:spPr>
        <p:txBody>
          <a:bodyPr wrap="square" tIns="72000" anchor="b">
            <a:spAutoFit/>
          </a:bodyPr>
          <a:lstStyle>
            <a:lvl1pPr marL="0" indent="0" algn="ctr">
              <a:lnSpc>
                <a:spcPct val="100000"/>
              </a:lnSpc>
              <a:spcBef>
                <a:spcPts val="0"/>
              </a:spcBef>
              <a:buNone/>
              <a:defRPr sz="4800" b="1" i="0">
                <a:solidFill>
                  <a:schemeClr val="tx2"/>
                </a:solidFill>
                <a:latin typeface="Equip Extended" panose="02000503030000020004" pitchFamily="2" charset="77"/>
              </a:defRPr>
            </a:lvl1pPr>
          </a:lstStyle>
          <a:p>
            <a:pPr lvl="0"/>
            <a:r>
              <a:rPr lang="en-GB" dirty="0"/>
              <a:t>30</a:t>
            </a:r>
          </a:p>
        </p:txBody>
      </p:sp>
      <p:sp>
        <p:nvSpPr>
          <p:cNvPr id="17" name="Text Placeholder 7">
            <a:extLst>
              <a:ext uri="{FF2B5EF4-FFF2-40B4-BE49-F238E27FC236}">
                <a16:creationId xmlns:a16="http://schemas.microsoft.com/office/drawing/2014/main" id="{C5EE4C83-AD16-254D-A9B0-751A598A052C}"/>
              </a:ext>
            </a:extLst>
          </p:cNvPr>
          <p:cNvSpPr>
            <a:spLocks noGrp="1"/>
          </p:cNvSpPr>
          <p:nvPr>
            <p:ph type="body" sz="quarter" idx="34" hasCustomPrompt="1"/>
          </p:nvPr>
        </p:nvSpPr>
        <p:spPr>
          <a:xfrm>
            <a:off x="6096000" y="3500662"/>
            <a:ext cx="2714400" cy="365091"/>
          </a:xfrm>
          <a:prstGeom prst="rect">
            <a:avLst/>
          </a:prstGeom>
        </p:spPr>
        <p:txBody>
          <a:bodyPr wrap="square" tIns="72000" anchor="t">
            <a:spAutoFit/>
          </a:bodyPr>
          <a:lstStyle>
            <a:lvl1pPr marL="0" indent="0" algn="ctr">
              <a:lnSpc>
                <a:spcPct val="100000"/>
              </a:lnSpc>
              <a:spcBef>
                <a:spcPts val="0"/>
              </a:spcBef>
              <a:buNone/>
              <a:defRPr sz="1600" b="0" i="0">
                <a:solidFill>
                  <a:schemeClr val="tx2"/>
                </a:solidFill>
                <a:latin typeface="Equip Extended Light" panose="02000503000000020004" pitchFamily="2" charset="77"/>
              </a:defRPr>
            </a:lvl1pPr>
          </a:lstStyle>
          <a:p>
            <a:pPr lvl="0"/>
            <a:r>
              <a:rPr lang="en-GB" dirty="0"/>
              <a:t>Edit description</a:t>
            </a:r>
          </a:p>
        </p:txBody>
      </p:sp>
      <p:sp>
        <p:nvSpPr>
          <p:cNvPr id="18" name="Text Placeholder 7">
            <a:extLst>
              <a:ext uri="{FF2B5EF4-FFF2-40B4-BE49-F238E27FC236}">
                <a16:creationId xmlns:a16="http://schemas.microsoft.com/office/drawing/2014/main" id="{03FD8D13-55DC-E742-87D4-EB8FD319EEA6}"/>
              </a:ext>
            </a:extLst>
          </p:cNvPr>
          <p:cNvSpPr>
            <a:spLocks noGrp="1"/>
          </p:cNvSpPr>
          <p:nvPr>
            <p:ph type="body" sz="quarter" idx="35" hasCustomPrompt="1"/>
          </p:nvPr>
        </p:nvSpPr>
        <p:spPr>
          <a:xfrm>
            <a:off x="6095998" y="2605289"/>
            <a:ext cx="2714400" cy="857533"/>
          </a:xfrm>
          <a:prstGeom prst="rect">
            <a:avLst/>
          </a:prstGeom>
        </p:spPr>
        <p:txBody>
          <a:bodyPr wrap="square" tIns="72000" anchor="b">
            <a:spAutoFit/>
          </a:bodyPr>
          <a:lstStyle>
            <a:lvl1pPr marL="0" indent="0" algn="ctr">
              <a:lnSpc>
                <a:spcPct val="100000"/>
              </a:lnSpc>
              <a:spcBef>
                <a:spcPts val="0"/>
              </a:spcBef>
              <a:buNone/>
              <a:defRPr sz="4800" b="1" i="0">
                <a:solidFill>
                  <a:schemeClr val="tx2"/>
                </a:solidFill>
                <a:latin typeface="Equip Extended" panose="02000503030000020004" pitchFamily="2" charset="77"/>
              </a:defRPr>
            </a:lvl1pPr>
          </a:lstStyle>
          <a:p>
            <a:pPr lvl="0"/>
            <a:r>
              <a:rPr lang="en-GB" dirty="0"/>
              <a:t>80+</a:t>
            </a:r>
          </a:p>
        </p:txBody>
      </p:sp>
      <p:sp>
        <p:nvSpPr>
          <p:cNvPr id="20" name="Text Placeholder 7">
            <a:extLst>
              <a:ext uri="{FF2B5EF4-FFF2-40B4-BE49-F238E27FC236}">
                <a16:creationId xmlns:a16="http://schemas.microsoft.com/office/drawing/2014/main" id="{16C8591E-250B-B34C-8747-FC680D1942EC}"/>
              </a:ext>
            </a:extLst>
          </p:cNvPr>
          <p:cNvSpPr>
            <a:spLocks noGrp="1"/>
          </p:cNvSpPr>
          <p:nvPr>
            <p:ph type="body" sz="quarter" idx="36" hasCustomPrompt="1"/>
          </p:nvPr>
        </p:nvSpPr>
        <p:spPr>
          <a:xfrm>
            <a:off x="8810400" y="3500662"/>
            <a:ext cx="2714400" cy="365091"/>
          </a:xfrm>
          <a:prstGeom prst="rect">
            <a:avLst/>
          </a:prstGeom>
        </p:spPr>
        <p:txBody>
          <a:bodyPr wrap="square" tIns="72000" anchor="t">
            <a:spAutoFit/>
          </a:bodyPr>
          <a:lstStyle>
            <a:lvl1pPr marL="0" indent="0" algn="ctr">
              <a:lnSpc>
                <a:spcPct val="100000"/>
              </a:lnSpc>
              <a:spcBef>
                <a:spcPts val="0"/>
              </a:spcBef>
              <a:buNone/>
              <a:defRPr sz="1600" b="0" i="0">
                <a:solidFill>
                  <a:schemeClr val="tx2"/>
                </a:solidFill>
                <a:latin typeface="Equip Extended Light" panose="02000503000000020004" pitchFamily="2" charset="77"/>
              </a:defRPr>
            </a:lvl1pPr>
          </a:lstStyle>
          <a:p>
            <a:pPr lvl="0"/>
            <a:r>
              <a:rPr lang="en-GB" dirty="0"/>
              <a:t>Edit description</a:t>
            </a:r>
          </a:p>
        </p:txBody>
      </p:sp>
      <p:sp>
        <p:nvSpPr>
          <p:cNvPr id="21" name="Text Placeholder 7">
            <a:extLst>
              <a:ext uri="{FF2B5EF4-FFF2-40B4-BE49-F238E27FC236}">
                <a16:creationId xmlns:a16="http://schemas.microsoft.com/office/drawing/2014/main" id="{2675FBF8-AC32-2148-BE3C-FD26BBB8104C}"/>
              </a:ext>
            </a:extLst>
          </p:cNvPr>
          <p:cNvSpPr>
            <a:spLocks noGrp="1"/>
          </p:cNvSpPr>
          <p:nvPr>
            <p:ph type="body" sz="quarter" idx="37" hasCustomPrompt="1"/>
          </p:nvPr>
        </p:nvSpPr>
        <p:spPr>
          <a:xfrm>
            <a:off x="8810398" y="2605289"/>
            <a:ext cx="2714400" cy="857533"/>
          </a:xfrm>
          <a:prstGeom prst="rect">
            <a:avLst/>
          </a:prstGeom>
        </p:spPr>
        <p:txBody>
          <a:bodyPr wrap="square" tIns="72000" anchor="b">
            <a:spAutoFit/>
          </a:bodyPr>
          <a:lstStyle>
            <a:lvl1pPr marL="0" indent="0" algn="ctr">
              <a:lnSpc>
                <a:spcPct val="100000"/>
              </a:lnSpc>
              <a:spcBef>
                <a:spcPts val="0"/>
              </a:spcBef>
              <a:buNone/>
              <a:defRPr sz="4800" b="1" i="0">
                <a:solidFill>
                  <a:schemeClr val="tx2"/>
                </a:solidFill>
                <a:latin typeface="Equip Extended" panose="02000503030000020004" pitchFamily="2" charset="77"/>
              </a:defRPr>
            </a:lvl1pPr>
          </a:lstStyle>
          <a:p>
            <a:pPr lvl="0"/>
            <a:r>
              <a:rPr lang="en-GB" dirty="0"/>
              <a:t>8,400</a:t>
            </a:r>
          </a:p>
        </p:txBody>
      </p:sp>
      <p:sp>
        <p:nvSpPr>
          <p:cNvPr id="23" name="Title 1">
            <a:extLst>
              <a:ext uri="{FF2B5EF4-FFF2-40B4-BE49-F238E27FC236}">
                <a16:creationId xmlns:a16="http://schemas.microsoft.com/office/drawing/2014/main" id="{452F5668-36D5-EB4B-8289-165433B96778}"/>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spcBef>
                <a:spcPts val="0"/>
              </a:spcBef>
              <a:defRPr sz="2400" b="1" i="0">
                <a:solidFill>
                  <a:schemeClr val="tx2"/>
                </a:solidFill>
                <a:latin typeface="Equip Extended" panose="02000503030000020004" pitchFamily="2" charset="77"/>
              </a:defRPr>
            </a:lvl1pPr>
          </a:lstStyle>
          <a:p>
            <a:r>
              <a:rPr lang="en-GB" dirty="0"/>
              <a:t>Edit title</a:t>
            </a:r>
            <a:endParaRPr lang="en-PT" dirty="0"/>
          </a:p>
        </p:txBody>
      </p:sp>
      <p:sp>
        <p:nvSpPr>
          <p:cNvPr id="24" name="Text Placeholder 7">
            <a:extLst>
              <a:ext uri="{FF2B5EF4-FFF2-40B4-BE49-F238E27FC236}">
                <a16:creationId xmlns:a16="http://schemas.microsoft.com/office/drawing/2014/main" id="{1CF66929-3E91-ED4F-A55B-BD483966B32D}"/>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spcBef>
                <a:spcPts val="0"/>
              </a:spcBef>
              <a:buNone/>
              <a:defRPr sz="1600" b="0" i="0">
                <a:solidFill>
                  <a:schemeClr val="tx2"/>
                </a:solidFill>
                <a:latin typeface="Equip Extended Light" panose="02000503000000020004" pitchFamily="2" charset="77"/>
              </a:defRPr>
            </a:lvl1pPr>
          </a:lstStyle>
          <a:p>
            <a:pPr lvl="0"/>
            <a:r>
              <a:rPr lang="en-GB" dirty="0"/>
              <a:t>Edit subtitle</a:t>
            </a:r>
          </a:p>
        </p:txBody>
      </p:sp>
      <p:sp>
        <p:nvSpPr>
          <p:cNvPr id="19" name="Text Placeholder 7">
            <a:extLst>
              <a:ext uri="{FF2B5EF4-FFF2-40B4-BE49-F238E27FC236}">
                <a16:creationId xmlns:a16="http://schemas.microsoft.com/office/drawing/2014/main" id="{67A99E3D-DB20-4A02-9D78-D231241820F3}"/>
              </a:ext>
            </a:extLst>
          </p:cNvPr>
          <p:cNvSpPr>
            <a:spLocks noGrp="1"/>
          </p:cNvSpPr>
          <p:nvPr>
            <p:ph type="body" sz="quarter" idx="10" hasCustomPrompt="1"/>
          </p:nvPr>
        </p:nvSpPr>
        <p:spPr>
          <a:xfrm>
            <a:off x="626401" y="5876515"/>
            <a:ext cx="10862324" cy="498475"/>
          </a:xfrm>
        </p:spPr>
        <p:txBody>
          <a:bodyPr anchor="ctr">
            <a:noAutofit/>
          </a:bodyPr>
          <a:lstStyle>
            <a:lvl1pPr marL="0" indent="0">
              <a:spcBef>
                <a:spcPts val="0"/>
              </a:spcBef>
              <a:buNone/>
              <a:defRPr sz="1000" b="0" i="0">
                <a:solidFill>
                  <a:schemeClr val="bg2"/>
                </a:solidFill>
                <a:latin typeface="Equip Extended Light" panose="02000503000000020004" pitchFamily="2" charset="77"/>
              </a:defRPr>
            </a:lvl1pPr>
          </a:lstStyle>
          <a:p>
            <a:pPr lvl="0"/>
            <a:r>
              <a:rPr lang="en-GB" dirty="0"/>
              <a:t>Edit Footnote</a:t>
            </a:r>
          </a:p>
        </p:txBody>
      </p:sp>
    </p:spTree>
    <p:extLst>
      <p:ext uri="{BB962C8B-B14F-4D97-AF65-F5344CB8AC3E}">
        <p14:creationId xmlns:p14="http://schemas.microsoft.com/office/powerpoint/2010/main" val="2896551903"/>
      </p:ext>
    </p:extLst>
  </p:cSld>
  <p:clrMapOvr>
    <a:masterClrMapping/>
  </p:clrMapOvr>
  <p:extLst>
    <p:ext uri="{DCECCB84-F9BA-43D5-87BE-67443E8EF086}">
      <p15:sldGuideLst xmlns:p15="http://schemas.microsoft.com/office/powerpoint/2012/main">
        <p15:guide id="1" orient="horz" pos="1003" userDrawn="1">
          <p15:clr>
            <a:srgbClr val="FBAE40"/>
          </p15:clr>
        </p15:guide>
        <p15:guide id="2" pos="393"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7_3_People List">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931950" y="4065371"/>
            <a:ext cx="1980000" cy="288147"/>
          </a:xfrm>
          <a:prstGeom prst="rect">
            <a:avLst/>
          </a:prstGeom>
        </p:spPr>
        <p:txBody>
          <a:bodyPr wrap="square" tIns="72000" anchor="t">
            <a:spAutoFit/>
          </a:bodyPr>
          <a:lstStyle>
            <a:lvl1pPr marL="0" indent="0" algn="ctr">
              <a:lnSpc>
                <a:spcPct val="100000"/>
              </a:lnSpc>
              <a:spcBef>
                <a:spcPts val="0"/>
              </a:spcBef>
              <a:buNone/>
              <a:defRPr sz="1100" b="0" i="0">
                <a:solidFill>
                  <a:schemeClr val="tx2"/>
                </a:solidFill>
                <a:latin typeface="Equip Light" panose="02000503000000020004" pitchFamily="2" charset="77"/>
              </a:defRPr>
            </a:lvl1pPr>
          </a:lstStyle>
          <a:p>
            <a:pPr lvl="0"/>
            <a:r>
              <a:rPr lang="en-GB" dirty="0"/>
              <a:t>Edit  description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931952" y="3741371"/>
            <a:ext cx="1980000" cy="334313"/>
          </a:xfrm>
          <a:prstGeom prst="rect">
            <a:avLst/>
          </a:prstGeom>
        </p:spPr>
        <p:txBody>
          <a:bodyPr wrap="square" tIns="72000" anchor="t">
            <a:spAutoFit/>
          </a:bodyPr>
          <a:lstStyle>
            <a:lvl1pPr marL="0" indent="0" algn="ctr">
              <a:lnSpc>
                <a:spcPct val="100000"/>
              </a:lnSpc>
              <a:spcBef>
                <a:spcPts val="0"/>
              </a:spcBef>
              <a:buNone/>
              <a:defRPr sz="1400" b="1" i="0">
                <a:solidFill>
                  <a:schemeClr val="tx1"/>
                </a:solidFill>
                <a:latin typeface="Equip Extended" panose="02000503030000020004" pitchFamily="2" charset="77"/>
              </a:defRPr>
            </a:lvl1pPr>
          </a:lstStyle>
          <a:p>
            <a:pPr lvl="0"/>
            <a:r>
              <a:rPr lang="en-GB" dirty="0"/>
              <a:t>Edit name</a:t>
            </a:r>
          </a:p>
        </p:txBody>
      </p:sp>
      <p:sp>
        <p:nvSpPr>
          <p:cNvPr id="49" name="Image">
            <a:extLst>
              <a:ext uri="{FF2B5EF4-FFF2-40B4-BE49-F238E27FC236}">
                <a16:creationId xmlns:a16="http://schemas.microsoft.com/office/drawing/2014/main" id="{90D32E6D-2F9B-A946-8E9F-EE9BEB85E5C0}"/>
              </a:ext>
            </a:extLst>
          </p:cNvPr>
          <p:cNvSpPr>
            <a:spLocks noGrp="1" noChangeAspect="1"/>
          </p:cNvSpPr>
          <p:nvPr>
            <p:ph type="pic" sz="quarter" idx="30"/>
          </p:nvPr>
        </p:nvSpPr>
        <p:spPr>
          <a:xfrm>
            <a:off x="1195198" y="2034971"/>
            <a:ext cx="1544400" cy="1544400"/>
          </a:xfrm>
          <a:prstGeom prst="ellipse">
            <a:avLst/>
          </a:prstGeom>
          <a:effectLst>
            <a:softEdge rad="0"/>
          </a:effectLst>
        </p:spPr>
        <p:txBody>
          <a:bodyPr lIns="91439" tIns="45719" rIns="91439" bIns="45719">
            <a:noAutofit/>
          </a:bodyPr>
          <a:lstStyle>
            <a:lvl1pPr marL="0" indent="0">
              <a:spcBef>
                <a:spcPts val="0"/>
              </a:spcBef>
              <a:buNone/>
              <a:defRPr>
                <a:noFill/>
              </a:defRPr>
            </a:lvl1pPr>
          </a:lstStyle>
          <a:p>
            <a:r>
              <a:rPr lang="en-US"/>
              <a:t>Click icon to add picture</a:t>
            </a:r>
            <a:endParaRPr dirty="0"/>
          </a:p>
        </p:txBody>
      </p:sp>
      <p:sp>
        <p:nvSpPr>
          <p:cNvPr id="50" name="Text Placeholder 7">
            <a:extLst>
              <a:ext uri="{FF2B5EF4-FFF2-40B4-BE49-F238E27FC236}">
                <a16:creationId xmlns:a16="http://schemas.microsoft.com/office/drawing/2014/main" id="{57B9C421-650C-EC49-B411-E4D55A0DF93E}"/>
              </a:ext>
            </a:extLst>
          </p:cNvPr>
          <p:cNvSpPr>
            <a:spLocks noGrp="1"/>
          </p:cNvSpPr>
          <p:nvPr>
            <p:ph type="body" sz="quarter" idx="31" hasCustomPrompt="1"/>
          </p:nvPr>
        </p:nvSpPr>
        <p:spPr>
          <a:xfrm>
            <a:off x="3020881" y="4065371"/>
            <a:ext cx="1980000" cy="288147"/>
          </a:xfrm>
          <a:prstGeom prst="rect">
            <a:avLst/>
          </a:prstGeom>
        </p:spPr>
        <p:txBody>
          <a:bodyPr wrap="square" tIns="72000" anchor="t">
            <a:spAutoFit/>
          </a:bodyPr>
          <a:lstStyle>
            <a:lvl1pPr marL="0" indent="0" algn="ctr">
              <a:lnSpc>
                <a:spcPct val="100000"/>
              </a:lnSpc>
              <a:spcBef>
                <a:spcPts val="0"/>
              </a:spcBef>
              <a:buNone/>
              <a:defRPr sz="1100" b="0" i="0">
                <a:solidFill>
                  <a:schemeClr val="tx2"/>
                </a:solidFill>
                <a:latin typeface="Equip Light" panose="02000503000000020004" pitchFamily="2" charset="77"/>
              </a:defRPr>
            </a:lvl1pPr>
          </a:lstStyle>
          <a:p>
            <a:pPr lvl="0"/>
            <a:r>
              <a:rPr lang="en-GB" dirty="0"/>
              <a:t>Edit  description</a:t>
            </a:r>
          </a:p>
        </p:txBody>
      </p:sp>
      <p:sp>
        <p:nvSpPr>
          <p:cNvPr id="51" name="Text Placeholder 7">
            <a:extLst>
              <a:ext uri="{FF2B5EF4-FFF2-40B4-BE49-F238E27FC236}">
                <a16:creationId xmlns:a16="http://schemas.microsoft.com/office/drawing/2014/main" id="{ACF4ACF8-36CF-0F40-9D35-1445BB76D034}"/>
              </a:ext>
            </a:extLst>
          </p:cNvPr>
          <p:cNvSpPr>
            <a:spLocks noGrp="1"/>
          </p:cNvSpPr>
          <p:nvPr>
            <p:ph type="body" sz="quarter" idx="32" hasCustomPrompt="1"/>
          </p:nvPr>
        </p:nvSpPr>
        <p:spPr>
          <a:xfrm>
            <a:off x="3020881" y="3741371"/>
            <a:ext cx="1980000" cy="334313"/>
          </a:xfrm>
          <a:prstGeom prst="rect">
            <a:avLst/>
          </a:prstGeom>
        </p:spPr>
        <p:txBody>
          <a:bodyPr wrap="square" tIns="72000" anchor="t">
            <a:spAutoFit/>
          </a:bodyPr>
          <a:lstStyle>
            <a:lvl1pPr marL="0" indent="0" algn="ctr">
              <a:lnSpc>
                <a:spcPct val="100000"/>
              </a:lnSpc>
              <a:spcBef>
                <a:spcPts val="0"/>
              </a:spcBef>
              <a:buNone/>
              <a:defRPr sz="1400" b="1" i="0">
                <a:solidFill>
                  <a:schemeClr val="tx1"/>
                </a:solidFill>
                <a:latin typeface="Equip Extended" panose="02000503030000020004" pitchFamily="2" charset="77"/>
              </a:defRPr>
            </a:lvl1pPr>
          </a:lstStyle>
          <a:p>
            <a:pPr lvl="0"/>
            <a:r>
              <a:rPr lang="en-GB" dirty="0"/>
              <a:t>Edit name</a:t>
            </a:r>
          </a:p>
        </p:txBody>
      </p:sp>
      <p:sp>
        <p:nvSpPr>
          <p:cNvPr id="52" name="Image">
            <a:extLst>
              <a:ext uri="{FF2B5EF4-FFF2-40B4-BE49-F238E27FC236}">
                <a16:creationId xmlns:a16="http://schemas.microsoft.com/office/drawing/2014/main" id="{53322F9F-2968-5A47-AB2B-8293DB67C26E}"/>
              </a:ext>
            </a:extLst>
          </p:cNvPr>
          <p:cNvSpPr>
            <a:spLocks noGrp="1" noChangeAspect="1"/>
          </p:cNvSpPr>
          <p:nvPr>
            <p:ph type="pic" sz="quarter" idx="33"/>
          </p:nvPr>
        </p:nvSpPr>
        <p:spPr>
          <a:xfrm>
            <a:off x="3258000" y="2034971"/>
            <a:ext cx="1544400" cy="1544400"/>
          </a:xfrm>
          <a:prstGeom prst="ellipse">
            <a:avLst/>
          </a:prstGeom>
          <a:effectLst>
            <a:softEdge rad="0"/>
          </a:effectLst>
        </p:spPr>
        <p:txBody>
          <a:bodyPr lIns="91439" tIns="45719" rIns="91439" bIns="45719">
            <a:noAutofit/>
          </a:bodyPr>
          <a:lstStyle>
            <a:lvl1pPr marL="0" indent="0">
              <a:spcBef>
                <a:spcPts val="0"/>
              </a:spcBef>
              <a:buNone/>
              <a:defRPr>
                <a:noFill/>
              </a:defRPr>
            </a:lvl1pPr>
          </a:lstStyle>
          <a:p>
            <a:r>
              <a:rPr lang="en-US"/>
              <a:t>Click icon to add picture</a:t>
            </a:r>
            <a:endParaRPr dirty="0"/>
          </a:p>
        </p:txBody>
      </p:sp>
      <p:sp>
        <p:nvSpPr>
          <p:cNvPr id="53" name="Text Placeholder 7">
            <a:extLst>
              <a:ext uri="{FF2B5EF4-FFF2-40B4-BE49-F238E27FC236}">
                <a16:creationId xmlns:a16="http://schemas.microsoft.com/office/drawing/2014/main" id="{AF139140-3AD7-A64F-8A10-6C49DDEF63F0}"/>
              </a:ext>
            </a:extLst>
          </p:cNvPr>
          <p:cNvSpPr>
            <a:spLocks noGrp="1"/>
          </p:cNvSpPr>
          <p:nvPr>
            <p:ph type="body" sz="quarter" idx="34" hasCustomPrompt="1"/>
          </p:nvPr>
        </p:nvSpPr>
        <p:spPr>
          <a:xfrm>
            <a:off x="5092385" y="4065371"/>
            <a:ext cx="1980000" cy="288147"/>
          </a:xfrm>
          <a:prstGeom prst="rect">
            <a:avLst/>
          </a:prstGeom>
        </p:spPr>
        <p:txBody>
          <a:bodyPr wrap="square" tIns="72000" anchor="t">
            <a:spAutoFit/>
          </a:bodyPr>
          <a:lstStyle>
            <a:lvl1pPr marL="0" indent="0" algn="ctr">
              <a:lnSpc>
                <a:spcPct val="100000"/>
              </a:lnSpc>
              <a:spcBef>
                <a:spcPts val="0"/>
              </a:spcBef>
              <a:buNone/>
              <a:defRPr sz="1100" b="0" i="0">
                <a:solidFill>
                  <a:schemeClr val="tx2"/>
                </a:solidFill>
                <a:latin typeface="Equip Light" panose="02000503000000020004" pitchFamily="2" charset="77"/>
              </a:defRPr>
            </a:lvl1pPr>
          </a:lstStyle>
          <a:p>
            <a:pPr lvl="0"/>
            <a:r>
              <a:rPr lang="en-GB" dirty="0"/>
              <a:t>Edit  description</a:t>
            </a:r>
          </a:p>
        </p:txBody>
      </p:sp>
      <p:sp>
        <p:nvSpPr>
          <p:cNvPr id="54" name="Text Placeholder 7">
            <a:extLst>
              <a:ext uri="{FF2B5EF4-FFF2-40B4-BE49-F238E27FC236}">
                <a16:creationId xmlns:a16="http://schemas.microsoft.com/office/drawing/2014/main" id="{5BA2427D-8278-344C-8D14-74032783FA2C}"/>
              </a:ext>
            </a:extLst>
          </p:cNvPr>
          <p:cNvSpPr>
            <a:spLocks noGrp="1"/>
          </p:cNvSpPr>
          <p:nvPr>
            <p:ph type="body" sz="quarter" idx="35" hasCustomPrompt="1"/>
          </p:nvPr>
        </p:nvSpPr>
        <p:spPr>
          <a:xfrm>
            <a:off x="5092385" y="3741371"/>
            <a:ext cx="1980000" cy="334313"/>
          </a:xfrm>
          <a:prstGeom prst="rect">
            <a:avLst/>
          </a:prstGeom>
        </p:spPr>
        <p:txBody>
          <a:bodyPr wrap="square" tIns="72000" anchor="t">
            <a:spAutoFit/>
          </a:bodyPr>
          <a:lstStyle>
            <a:lvl1pPr marL="0" indent="0" algn="ctr">
              <a:lnSpc>
                <a:spcPct val="100000"/>
              </a:lnSpc>
              <a:spcBef>
                <a:spcPts val="0"/>
              </a:spcBef>
              <a:buNone/>
              <a:defRPr sz="1400" b="1" i="0">
                <a:solidFill>
                  <a:schemeClr val="tx1"/>
                </a:solidFill>
                <a:latin typeface="Equip Extended" panose="02000503030000020004" pitchFamily="2" charset="77"/>
              </a:defRPr>
            </a:lvl1pPr>
          </a:lstStyle>
          <a:p>
            <a:pPr lvl="0"/>
            <a:r>
              <a:rPr lang="en-GB" dirty="0"/>
              <a:t>Edit name</a:t>
            </a:r>
          </a:p>
        </p:txBody>
      </p:sp>
      <p:sp>
        <p:nvSpPr>
          <p:cNvPr id="55" name="Text Placeholder 7">
            <a:extLst>
              <a:ext uri="{FF2B5EF4-FFF2-40B4-BE49-F238E27FC236}">
                <a16:creationId xmlns:a16="http://schemas.microsoft.com/office/drawing/2014/main" id="{369524A2-DBBD-DC45-A829-5A08B11CA0D0}"/>
              </a:ext>
            </a:extLst>
          </p:cNvPr>
          <p:cNvSpPr>
            <a:spLocks noGrp="1"/>
          </p:cNvSpPr>
          <p:nvPr>
            <p:ph type="body" sz="quarter" idx="36" hasCustomPrompt="1"/>
          </p:nvPr>
        </p:nvSpPr>
        <p:spPr>
          <a:xfrm>
            <a:off x="7181311" y="4065371"/>
            <a:ext cx="1980000" cy="288147"/>
          </a:xfrm>
          <a:prstGeom prst="rect">
            <a:avLst/>
          </a:prstGeom>
        </p:spPr>
        <p:txBody>
          <a:bodyPr wrap="square" tIns="72000" anchor="t">
            <a:spAutoFit/>
          </a:bodyPr>
          <a:lstStyle>
            <a:lvl1pPr marL="0" indent="0" algn="ctr">
              <a:lnSpc>
                <a:spcPct val="100000"/>
              </a:lnSpc>
              <a:spcBef>
                <a:spcPts val="0"/>
              </a:spcBef>
              <a:buNone/>
              <a:defRPr sz="1100" b="0" i="0">
                <a:solidFill>
                  <a:schemeClr val="tx2"/>
                </a:solidFill>
                <a:latin typeface="Equip Light" panose="02000503000000020004" pitchFamily="2" charset="77"/>
              </a:defRPr>
            </a:lvl1pPr>
          </a:lstStyle>
          <a:p>
            <a:pPr lvl="0"/>
            <a:r>
              <a:rPr lang="en-GB" dirty="0"/>
              <a:t>Edit  description</a:t>
            </a:r>
          </a:p>
        </p:txBody>
      </p:sp>
      <p:sp>
        <p:nvSpPr>
          <p:cNvPr id="56" name="Text Placeholder 7">
            <a:extLst>
              <a:ext uri="{FF2B5EF4-FFF2-40B4-BE49-F238E27FC236}">
                <a16:creationId xmlns:a16="http://schemas.microsoft.com/office/drawing/2014/main" id="{97E9E8E8-1F1F-BC43-BE69-31D84DB07E47}"/>
              </a:ext>
            </a:extLst>
          </p:cNvPr>
          <p:cNvSpPr>
            <a:spLocks noGrp="1"/>
          </p:cNvSpPr>
          <p:nvPr>
            <p:ph type="body" sz="quarter" idx="37" hasCustomPrompt="1"/>
          </p:nvPr>
        </p:nvSpPr>
        <p:spPr>
          <a:xfrm>
            <a:off x="7181311" y="3741371"/>
            <a:ext cx="1980000" cy="334313"/>
          </a:xfrm>
          <a:prstGeom prst="rect">
            <a:avLst/>
          </a:prstGeom>
        </p:spPr>
        <p:txBody>
          <a:bodyPr wrap="square" tIns="72000" anchor="t">
            <a:spAutoFit/>
          </a:bodyPr>
          <a:lstStyle>
            <a:lvl1pPr marL="0" indent="0" algn="ctr">
              <a:lnSpc>
                <a:spcPct val="100000"/>
              </a:lnSpc>
              <a:spcBef>
                <a:spcPts val="0"/>
              </a:spcBef>
              <a:buNone/>
              <a:defRPr sz="1400" b="1" i="0">
                <a:solidFill>
                  <a:schemeClr val="tx1"/>
                </a:solidFill>
                <a:latin typeface="Equip Extended" panose="02000503030000020004" pitchFamily="2" charset="77"/>
              </a:defRPr>
            </a:lvl1pPr>
          </a:lstStyle>
          <a:p>
            <a:pPr lvl="0"/>
            <a:r>
              <a:rPr lang="en-GB" dirty="0"/>
              <a:t>Edit name</a:t>
            </a:r>
          </a:p>
        </p:txBody>
      </p:sp>
      <p:sp>
        <p:nvSpPr>
          <p:cNvPr id="57" name="Text Placeholder 7">
            <a:extLst>
              <a:ext uri="{FF2B5EF4-FFF2-40B4-BE49-F238E27FC236}">
                <a16:creationId xmlns:a16="http://schemas.microsoft.com/office/drawing/2014/main" id="{3E4063F9-D070-FF4E-9F42-EB6A97C878E2}"/>
              </a:ext>
            </a:extLst>
          </p:cNvPr>
          <p:cNvSpPr>
            <a:spLocks noGrp="1"/>
          </p:cNvSpPr>
          <p:nvPr>
            <p:ph type="body" sz="quarter" idx="38" hasCustomPrompt="1"/>
          </p:nvPr>
        </p:nvSpPr>
        <p:spPr>
          <a:xfrm>
            <a:off x="9252821" y="4065371"/>
            <a:ext cx="1980000" cy="288147"/>
          </a:xfrm>
          <a:prstGeom prst="rect">
            <a:avLst/>
          </a:prstGeom>
        </p:spPr>
        <p:txBody>
          <a:bodyPr wrap="square" tIns="72000" anchor="t">
            <a:spAutoFit/>
          </a:bodyPr>
          <a:lstStyle>
            <a:lvl1pPr marL="0" indent="0" algn="ctr">
              <a:lnSpc>
                <a:spcPct val="100000"/>
              </a:lnSpc>
              <a:spcBef>
                <a:spcPts val="0"/>
              </a:spcBef>
              <a:buNone/>
              <a:defRPr sz="1100" b="0" i="0">
                <a:solidFill>
                  <a:schemeClr val="tx2"/>
                </a:solidFill>
                <a:latin typeface="Equip Light" panose="02000503000000020004" pitchFamily="2" charset="77"/>
              </a:defRPr>
            </a:lvl1pPr>
          </a:lstStyle>
          <a:p>
            <a:pPr lvl="0"/>
            <a:r>
              <a:rPr lang="en-GB" dirty="0"/>
              <a:t>Edit  description</a:t>
            </a:r>
          </a:p>
        </p:txBody>
      </p:sp>
      <p:sp>
        <p:nvSpPr>
          <p:cNvPr id="58" name="Text Placeholder 7">
            <a:extLst>
              <a:ext uri="{FF2B5EF4-FFF2-40B4-BE49-F238E27FC236}">
                <a16:creationId xmlns:a16="http://schemas.microsoft.com/office/drawing/2014/main" id="{D2899312-03FA-894C-BBC4-808F53A54641}"/>
              </a:ext>
            </a:extLst>
          </p:cNvPr>
          <p:cNvSpPr>
            <a:spLocks noGrp="1"/>
          </p:cNvSpPr>
          <p:nvPr>
            <p:ph type="body" sz="quarter" idx="39" hasCustomPrompt="1"/>
          </p:nvPr>
        </p:nvSpPr>
        <p:spPr>
          <a:xfrm>
            <a:off x="9252821" y="3741371"/>
            <a:ext cx="1980000" cy="334313"/>
          </a:xfrm>
          <a:prstGeom prst="rect">
            <a:avLst/>
          </a:prstGeom>
        </p:spPr>
        <p:txBody>
          <a:bodyPr wrap="square" tIns="72000" anchor="t">
            <a:spAutoFit/>
          </a:bodyPr>
          <a:lstStyle>
            <a:lvl1pPr marL="0" indent="0" algn="ctr">
              <a:lnSpc>
                <a:spcPct val="100000"/>
              </a:lnSpc>
              <a:spcBef>
                <a:spcPts val="0"/>
              </a:spcBef>
              <a:buNone/>
              <a:defRPr sz="1400" b="1" i="0">
                <a:solidFill>
                  <a:schemeClr val="tx1"/>
                </a:solidFill>
                <a:latin typeface="Equip Extended" panose="02000503030000020004" pitchFamily="2" charset="77"/>
              </a:defRPr>
            </a:lvl1pPr>
          </a:lstStyle>
          <a:p>
            <a:pPr lvl="0"/>
            <a:r>
              <a:rPr lang="en-GB" dirty="0"/>
              <a:t>Edit name</a:t>
            </a:r>
          </a:p>
        </p:txBody>
      </p:sp>
      <p:sp>
        <p:nvSpPr>
          <p:cNvPr id="59" name="Image">
            <a:extLst>
              <a:ext uri="{FF2B5EF4-FFF2-40B4-BE49-F238E27FC236}">
                <a16:creationId xmlns:a16="http://schemas.microsoft.com/office/drawing/2014/main" id="{3720BC6D-F004-A143-8E09-73C57B839CBE}"/>
              </a:ext>
            </a:extLst>
          </p:cNvPr>
          <p:cNvSpPr>
            <a:spLocks noGrp="1" noChangeAspect="1"/>
          </p:cNvSpPr>
          <p:nvPr>
            <p:ph type="pic" sz="quarter" idx="40"/>
          </p:nvPr>
        </p:nvSpPr>
        <p:spPr>
          <a:xfrm>
            <a:off x="5320800" y="2034971"/>
            <a:ext cx="1544400" cy="1544400"/>
          </a:xfrm>
          <a:prstGeom prst="ellipse">
            <a:avLst/>
          </a:prstGeom>
          <a:effectLst>
            <a:softEdge rad="0"/>
          </a:effectLst>
        </p:spPr>
        <p:txBody>
          <a:bodyPr lIns="91439" tIns="45719" rIns="91439" bIns="45719">
            <a:noAutofit/>
          </a:bodyPr>
          <a:lstStyle>
            <a:lvl1pPr marL="0" indent="0">
              <a:spcBef>
                <a:spcPts val="0"/>
              </a:spcBef>
              <a:buNone/>
              <a:defRPr>
                <a:noFill/>
              </a:defRPr>
            </a:lvl1pPr>
          </a:lstStyle>
          <a:p>
            <a:r>
              <a:rPr lang="en-US"/>
              <a:t>Click icon to add picture</a:t>
            </a:r>
            <a:endParaRPr dirty="0"/>
          </a:p>
        </p:txBody>
      </p:sp>
      <p:sp>
        <p:nvSpPr>
          <p:cNvPr id="60" name="Image">
            <a:extLst>
              <a:ext uri="{FF2B5EF4-FFF2-40B4-BE49-F238E27FC236}">
                <a16:creationId xmlns:a16="http://schemas.microsoft.com/office/drawing/2014/main" id="{A09925BE-2C3A-2243-B0CE-9C6099B2B80C}"/>
              </a:ext>
            </a:extLst>
          </p:cNvPr>
          <p:cNvSpPr>
            <a:spLocks noGrp="1" noChangeAspect="1"/>
          </p:cNvSpPr>
          <p:nvPr>
            <p:ph type="pic" sz="quarter" idx="41"/>
          </p:nvPr>
        </p:nvSpPr>
        <p:spPr>
          <a:xfrm>
            <a:off x="7383600" y="2034971"/>
            <a:ext cx="1544400" cy="1544400"/>
          </a:xfrm>
          <a:prstGeom prst="ellipse">
            <a:avLst/>
          </a:prstGeom>
          <a:effectLst>
            <a:softEdge rad="0"/>
          </a:effectLst>
        </p:spPr>
        <p:txBody>
          <a:bodyPr lIns="91439" tIns="45719" rIns="91439" bIns="45719">
            <a:noAutofit/>
          </a:bodyPr>
          <a:lstStyle>
            <a:lvl1pPr marL="0" indent="0">
              <a:spcBef>
                <a:spcPts val="0"/>
              </a:spcBef>
              <a:buNone/>
              <a:defRPr>
                <a:noFill/>
              </a:defRPr>
            </a:lvl1pPr>
          </a:lstStyle>
          <a:p>
            <a:r>
              <a:rPr lang="en-US"/>
              <a:t>Click icon to add picture</a:t>
            </a:r>
            <a:endParaRPr dirty="0"/>
          </a:p>
        </p:txBody>
      </p:sp>
      <p:sp>
        <p:nvSpPr>
          <p:cNvPr id="61" name="Image">
            <a:extLst>
              <a:ext uri="{FF2B5EF4-FFF2-40B4-BE49-F238E27FC236}">
                <a16:creationId xmlns:a16="http://schemas.microsoft.com/office/drawing/2014/main" id="{8E465173-E51D-4A49-BB34-124A25DC0E94}"/>
              </a:ext>
            </a:extLst>
          </p:cNvPr>
          <p:cNvSpPr>
            <a:spLocks noGrp="1" noChangeAspect="1"/>
          </p:cNvSpPr>
          <p:nvPr>
            <p:ph type="pic" sz="quarter" idx="42"/>
          </p:nvPr>
        </p:nvSpPr>
        <p:spPr>
          <a:xfrm>
            <a:off x="9446400" y="2034971"/>
            <a:ext cx="1544400" cy="1544400"/>
          </a:xfrm>
          <a:prstGeom prst="ellipse">
            <a:avLst/>
          </a:prstGeom>
          <a:effectLst>
            <a:softEdge rad="0"/>
          </a:effectLst>
        </p:spPr>
        <p:txBody>
          <a:bodyPr lIns="91439" tIns="45719" rIns="91439" bIns="45719">
            <a:noAutofit/>
          </a:bodyPr>
          <a:lstStyle>
            <a:lvl1pPr marL="0" indent="0">
              <a:spcBef>
                <a:spcPts val="0"/>
              </a:spcBef>
              <a:buNone/>
              <a:defRPr>
                <a:noFill/>
              </a:defRPr>
            </a:lvl1pPr>
          </a:lstStyle>
          <a:p>
            <a:r>
              <a:rPr lang="en-US"/>
              <a:t>Click icon to add picture</a:t>
            </a:r>
            <a:endParaRPr dirty="0"/>
          </a:p>
        </p:txBody>
      </p:sp>
      <p:sp>
        <p:nvSpPr>
          <p:cNvPr id="23" name="Title 1">
            <a:extLst>
              <a:ext uri="{FF2B5EF4-FFF2-40B4-BE49-F238E27FC236}">
                <a16:creationId xmlns:a16="http://schemas.microsoft.com/office/drawing/2014/main" id="{2F5E337E-5363-444E-B64C-151EE01A0A1C}"/>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spcBef>
                <a:spcPts val="0"/>
              </a:spcBef>
              <a:defRPr sz="2400" b="1" i="0">
                <a:solidFill>
                  <a:schemeClr val="tx2"/>
                </a:solidFill>
                <a:latin typeface="Equip Extended" panose="02000503030000020004" pitchFamily="2" charset="77"/>
              </a:defRPr>
            </a:lvl1pPr>
          </a:lstStyle>
          <a:p>
            <a:r>
              <a:rPr lang="en-GB" dirty="0"/>
              <a:t>Edit title</a:t>
            </a:r>
            <a:endParaRPr lang="en-PT" dirty="0"/>
          </a:p>
        </p:txBody>
      </p:sp>
      <p:sp>
        <p:nvSpPr>
          <p:cNvPr id="24" name="Text Placeholder 7">
            <a:extLst>
              <a:ext uri="{FF2B5EF4-FFF2-40B4-BE49-F238E27FC236}">
                <a16:creationId xmlns:a16="http://schemas.microsoft.com/office/drawing/2014/main" id="{934BD3B4-D644-2449-A94B-02668B5CF722}"/>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spcBef>
                <a:spcPts val="0"/>
              </a:spcBef>
              <a:buNone/>
              <a:defRPr sz="1600" b="0" i="0">
                <a:solidFill>
                  <a:schemeClr val="tx2"/>
                </a:solidFill>
                <a:latin typeface="Equip Extended Light" panose="02000503000000020004" pitchFamily="2" charset="77"/>
              </a:defRPr>
            </a:lvl1pPr>
          </a:lstStyle>
          <a:p>
            <a:pPr lvl="0"/>
            <a:r>
              <a:rPr lang="en-GB" dirty="0"/>
              <a:t>Edit subtitle</a:t>
            </a:r>
          </a:p>
        </p:txBody>
      </p:sp>
      <p:sp>
        <p:nvSpPr>
          <p:cNvPr id="25" name="Text Placeholder 7">
            <a:extLst>
              <a:ext uri="{FF2B5EF4-FFF2-40B4-BE49-F238E27FC236}">
                <a16:creationId xmlns:a16="http://schemas.microsoft.com/office/drawing/2014/main" id="{061B3521-4B87-42B0-885C-60F885313AA4}"/>
              </a:ext>
            </a:extLst>
          </p:cNvPr>
          <p:cNvSpPr>
            <a:spLocks noGrp="1"/>
          </p:cNvSpPr>
          <p:nvPr>
            <p:ph type="body" sz="quarter" idx="10" hasCustomPrompt="1"/>
          </p:nvPr>
        </p:nvSpPr>
        <p:spPr>
          <a:xfrm>
            <a:off x="626401" y="5876515"/>
            <a:ext cx="10862324" cy="498475"/>
          </a:xfrm>
        </p:spPr>
        <p:txBody>
          <a:bodyPr anchor="ctr">
            <a:noAutofit/>
          </a:bodyPr>
          <a:lstStyle>
            <a:lvl1pPr marL="0" indent="0">
              <a:spcBef>
                <a:spcPts val="0"/>
              </a:spcBef>
              <a:buNone/>
              <a:defRPr sz="1000" b="0" i="0">
                <a:solidFill>
                  <a:schemeClr val="bg2"/>
                </a:solidFill>
                <a:latin typeface="Equip Extended Light" panose="02000503000000020004" pitchFamily="2" charset="77"/>
              </a:defRPr>
            </a:lvl1pPr>
          </a:lstStyle>
          <a:p>
            <a:pPr lvl="0"/>
            <a:r>
              <a:rPr lang="en-GB" dirty="0"/>
              <a:t>Edit Footnote</a:t>
            </a:r>
          </a:p>
        </p:txBody>
      </p:sp>
    </p:spTree>
    <p:extLst>
      <p:ext uri="{BB962C8B-B14F-4D97-AF65-F5344CB8AC3E}">
        <p14:creationId xmlns:p14="http://schemas.microsoft.com/office/powerpoint/2010/main" val="3701297251"/>
      </p:ext>
    </p:extLst>
  </p:cSld>
  <p:clrMapOvr>
    <a:masterClrMapping/>
  </p:clrMapOvr>
  <p:extLst>
    <p:ext uri="{DCECCB84-F9BA-43D5-87BE-67443E8EF086}">
      <p15:sldGuideLst xmlns:p15="http://schemas.microsoft.com/office/powerpoint/2012/main">
        <p15:guide id="1" orient="horz" pos="1003" userDrawn="1">
          <p15:clr>
            <a:srgbClr val="FBAE40"/>
          </p15:clr>
        </p15:guide>
        <p15:guide id="2" pos="393"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2_Title Blue">
    <p:bg>
      <p:bgPr>
        <a:solidFill>
          <a:schemeClr val="accent4"/>
        </a:solidFill>
        <a:effectLst/>
      </p:bgPr>
    </p:bg>
    <p:spTree>
      <p:nvGrpSpPr>
        <p:cNvPr id="1" name=""/>
        <p:cNvGrpSpPr/>
        <p:nvPr/>
      </p:nvGrpSpPr>
      <p:grpSpPr>
        <a:xfrm>
          <a:off x="0" y="0"/>
          <a:ext cx="0" cy="0"/>
          <a:chOff x="0" y="0"/>
          <a:chExt cx="0" cy="0"/>
        </a:xfrm>
      </p:grpSpPr>
      <p:pic>
        <p:nvPicPr>
          <p:cNvPr id="7" name="r1Artboard 3 copy 7edsw.pdf" descr="r1Artboard 3 copy 7edsw.pdf">
            <a:extLst>
              <a:ext uri="{FF2B5EF4-FFF2-40B4-BE49-F238E27FC236}">
                <a16:creationId xmlns:a16="http://schemas.microsoft.com/office/drawing/2014/main" id="{5704F5EE-4D8D-FE42-A8A0-366BC149FCB1}"/>
              </a:ext>
            </a:extLst>
          </p:cNvPr>
          <p:cNvPicPr>
            <a:picLocks noChangeAspect="1"/>
          </p:cNvPicPr>
          <p:nvPr userDrawn="1"/>
        </p:nvPicPr>
        <p:blipFill rotWithShape="1">
          <a:blip r:embed="rId2" cstate="screen">
            <a:alphaModFix amt="60000"/>
            <a:extLst>
              <a:ext uri="{28A0092B-C50C-407E-A947-70E740481C1C}">
                <a14:useLocalDpi xmlns:a14="http://schemas.microsoft.com/office/drawing/2010/main"/>
              </a:ext>
            </a:extLst>
          </a:blip>
          <a:srcRect/>
          <a:stretch/>
        </p:blipFill>
        <p:spPr>
          <a:xfrm>
            <a:off x="3789600" y="0"/>
            <a:ext cx="8402400" cy="6858000"/>
          </a:xfrm>
          <a:prstGeom prst="rect">
            <a:avLst/>
          </a:prstGeom>
          <a:ln w="12700">
            <a:miter lim="400000"/>
          </a:ln>
        </p:spPr>
      </p:pic>
      <p:sp>
        <p:nvSpPr>
          <p:cNvPr id="4" name="Title 1">
            <a:extLst>
              <a:ext uri="{FF2B5EF4-FFF2-40B4-BE49-F238E27FC236}">
                <a16:creationId xmlns:a16="http://schemas.microsoft.com/office/drawing/2014/main" id="{17AAB606-6867-894C-9BD5-B6BFB3E820B8}"/>
              </a:ext>
            </a:extLst>
          </p:cNvPr>
          <p:cNvSpPr>
            <a:spLocks noGrp="1"/>
          </p:cNvSpPr>
          <p:nvPr>
            <p:ph type="title" hasCustomPrompt="1"/>
          </p:nvPr>
        </p:nvSpPr>
        <p:spPr>
          <a:xfrm>
            <a:off x="635250" y="2830805"/>
            <a:ext cx="9668395" cy="1512273"/>
          </a:xfrm>
          <a:prstGeom prst="rect">
            <a:avLst/>
          </a:prstGeom>
        </p:spPr>
        <p:txBody>
          <a:bodyPr wrap="square" lIns="0" anchor="ctr">
            <a:spAutoFit/>
          </a:bodyPr>
          <a:lstStyle>
            <a:lvl1pPr>
              <a:lnSpc>
                <a:spcPts val="10000"/>
              </a:lnSpc>
              <a:defRPr sz="12000" b="1" i="0">
                <a:solidFill>
                  <a:schemeClr val="bg1"/>
                </a:solidFill>
                <a:latin typeface="Equip Extended" panose="02000503030000020004" pitchFamily="2" charset="77"/>
              </a:defRPr>
            </a:lvl1pPr>
          </a:lstStyle>
          <a:p>
            <a:r>
              <a:rPr lang="en-GB" dirty="0"/>
              <a:t>Edit title</a:t>
            </a:r>
            <a:endParaRPr lang="en-PT" dirty="0"/>
          </a:p>
        </p:txBody>
      </p:sp>
      <p:pic>
        <p:nvPicPr>
          <p:cNvPr id="3" name="Graphic 2">
            <a:extLst>
              <a:ext uri="{FF2B5EF4-FFF2-40B4-BE49-F238E27FC236}">
                <a16:creationId xmlns:a16="http://schemas.microsoft.com/office/drawing/2014/main" id="{73A8F63C-93A7-DA4F-8C8B-03DCFB7B5A2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40000" y="1"/>
            <a:ext cx="1980000" cy="1485001"/>
          </a:xfrm>
          <a:prstGeom prst="rect">
            <a:avLst/>
          </a:prstGeom>
        </p:spPr>
      </p:pic>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668395" cy="498475"/>
          </a:xfrm>
        </p:spPr>
        <p:txBody>
          <a:bodyPr anchor="ctr">
            <a:noAutofit/>
          </a:bodyPr>
          <a:lstStyle>
            <a:lvl1pPr marL="0" indent="0">
              <a:buNone/>
              <a:defRPr sz="1300" b="0" i="0">
                <a:solidFill>
                  <a:schemeClr val="bg1"/>
                </a:solidFill>
                <a:latin typeface="Equip Extended Light" panose="02000503000000020004" pitchFamily="2" charset="77"/>
              </a:defRPr>
            </a:lvl1pPr>
          </a:lstStyle>
          <a:p>
            <a:pPr lvl="0"/>
            <a:r>
              <a:rPr lang="en-GB" dirty="0"/>
              <a:t>Edit Footnote</a:t>
            </a:r>
          </a:p>
        </p:txBody>
      </p:sp>
    </p:spTree>
    <p:extLst>
      <p:ext uri="{BB962C8B-B14F-4D97-AF65-F5344CB8AC3E}">
        <p14:creationId xmlns:p14="http://schemas.microsoft.com/office/powerpoint/2010/main" val="202959786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8_1_Info Grid 6 Photo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3" name="Picture Placeholder 2">
            <a:extLst>
              <a:ext uri="{FF2B5EF4-FFF2-40B4-BE49-F238E27FC236}">
                <a16:creationId xmlns:a16="http://schemas.microsoft.com/office/drawing/2014/main" id="{FD3A5CC7-D75C-D440-A8AD-DE20599ED69B}"/>
              </a:ext>
            </a:extLst>
          </p:cNvPr>
          <p:cNvSpPr>
            <a:spLocks noGrp="1"/>
          </p:cNvSpPr>
          <p:nvPr>
            <p:ph type="pic" sz="quarter" idx="11"/>
          </p:nvPr>
        </p:nvSpPr>
        <p:spPr>
          <a:xfrm>
            <a:off x="1079998" y="1602250"/>
            <a:ext cx="2959200" cy="720000"/>
          </a:xfrm>
          <a:solidFill>
            <a:srgbClr val="EFF1F5"/>
          </a:solidFill>
        </p:spPr>
        <p:txBody>
          <a:bodyPr/>
          <a:lstStyle>
            <a:lvl1pPr marL="0" indent="0">
              <a:spcBef>
                <a:spcPts val="0"/>
              </a:spcBef>
              <a:buNone/>
              <a:defRPr>
                <a:noFill/>
              </a:defRPr>
            </a:lvl1pPr>
          </a:lstStyle>
          <a:p>
            <a:r>
              <a:rPr lang="en-US"/>
              <a:t>Click icon to add picture</a:t>
            </a:r>
            <a:endParaRPr lang="en-PT" dirty="0"/>
          </a:p>
        </p:txBody>
      </p:sp>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079998" y="2808342"/>
            <a:ext cx="2959200" cy="303536"/>
          </a:xfrm>
          <a:prstGeom prst="rect">
            <a:avLst/>
          </a:prstGeom>
        </p:spPr>
        <p:txBody>
          <a:bodyPr lIns="0" tIns="72000" rIns="0" anchor="t">
            <a:spAutoFit/>
          </a:bodyPr>
          <a:lstStyle>
            <a:lvl1pPr marL="0" indent="0">
              <a:lnSpc>
                <a:spcPct val="100000"/>
              </a:lnSpc>
              <a:spcBef>
                <a:spcPts val="0"/>
              </a:spcBef>
              <a:buNone/>
              <a:defRPr sz="1200" b="0" i="0">
                <a:solidFill>
                  <a:schemeClr val="tx2"/>
                </a:solidFill>
                <a:latin typeface="Equip Light" panose="02000503000000020004" pitchFamily="2" charset="77"/>
              </a:defRPr>
            </a:lvl1pPr>
          </a:lstStyle>
          <a:p>
            <a:pPr lvl="0"/>
            <a:r>
              <a:rPr lang="en-GB" dirty="0"/>
              <a:t>Edit  Description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080000" y="2484250"/>
            <a:ext cx="2959200" cy="318924"/>
          </a:xfrm>
          <a:prstGeom prst="rect">
            <a:avLst/>
          </a:prstGeom>
        </p:spPr>
        <p:txBody>
          <a:bodyPr lIns="0" tIns="72000" rIns="0" anchor="t">
            <a:spAutoFit/>
          </a:bodyPr>
          <a:lstStyle>
            <a:lvl1pPr marL="0" indent="0">
              <a:lnSpc>
                <a:spcPct val="100000"/>
              </a:lnSpc>
              <a:spcBef>
                <a:spcPts val="0"/>
              </a:spcBef>
              <a:buNone/>
              <a:defRPr sz="1300" b="1" i="0">
                <a:solidFill>
                  <a:schemeClr val="tx2"/>
                </a:solidFill>
                <a:latin typeface="Equip Extended" panose="02000503030000020004" pitchFamily="2" charset="77"/>
              </a:defRPr>
            </a:lvl1pPr>
          </a:lstStyle>
          <a:p>
            <a:pPr lvl="0"/>
            <a:r>
              <a:rPr lang="en-GB" dirty="0"/>
              <a:t>Edit title</a:t>
            </a:r>
          </a:p>
        </p:txBody>
      </p:sp>
      <p:sp>
        <p:nvSpPr>
          <p:cNvPr id="29" name="Picture Placeholder 2">
            <a:extLst>
              <a:ext uri="{FF2B5EF4-FFF2-40B4-BE49-F238E27FC236}">
                <a16:creationId xmlns:a16="http://schemas.microsoft.com/office/drawing/2014/main" id="{C815F6FA-FA4A-0D48-B250-FA15B10B2BAF}"/>
              </a:ext>
            </a:extLst>
          </p:cNvPr>
          <p:cNvSpPr>
            <a:spLocks noGrp="1"/>
          </p:cNvSpPr>
          <p:nvPr>
            <p:ph type="pic" sz="quarter" idx="14"/>
          </p:nvPr>
        </p:nvSpPr>
        <p:spPr>
          <a:xfrm>
            <a:off x="1079996" y="3577257"/>
            <a:ext cx="2959200" cy="720000"/>
          </a:xfrm>
          <a:solidFill>
            <a:srgbClr val="EFF1F5"/>
          </a:solidFill>
        </p:spPr>
        <p:txBody>
          <a:bodyPr/>
          <a:lstStyle>
            <a:lvl1pPr marL="0" indent="0">
              <a:spcBef>
                <a:spcPts val="0"/>
              </a:spcBef>
              <a:buNone/>
              <a:defRPr>
                <a:noFill/>
              </a:defRPr>
            </a:lvl1pPr>
          </a:lstStyle>
          <a:p>
            <a:r>
              <a:rPr lang="en-US"/>
              <a:t>Click icon to add picture</a:t>
            </a:r>
            <a:endParaRPr lang="en-PT" dirty="0"/>
          </a:p>
        </p:txBody>
      </p:sp>
      <p:sp>
        <p:nvSpPr>
          <p:cNvPr id="30" name="Text Placeholder 7">
            <a:extLst>
              <a:ext uri="{FF2B5EF4-FFF2-40B4-BE49-F238E27FC236}">
                <a16:creationId xmlns:a16="http://schemas.microsoft.com/office/drawing/2014/main" id="{31AD72F1-2D57-A849-B179-ED5ECC5D261E}"/>
              </a:ext>
            </a:extLst>
          </p:cNvPr>
          <p:cNvSpPr>
            <a:spLocks noGrp="1"/>
          </p:cNvSpPr>
          <p:nvPr>
            <p:ph type="body" sz="quarter" idx="15" hasCustomPrompt="1"/>
          </p:nvPr>
        </p:nvSpPr>
        <p:spPr>
          <a:xfrm>
            <a:off x="1079996" y="4783350"/>
            <a:ext cx="2959200" cy="303536"/>
          </a:xfrm>
          <a:prstGeom prst="rect">
            <a:avLst/>
          </a:prstGeom>
        </p:spPr>
        <p:txBody>
          <a:bodyPr lIns="0" tIns="72000" rIns="0" anchor="t">
            <a:spAutoFit/>
          </a:bodyPr>
          <a:lstStyle>
            <a:lvl1pPr marL="0" indent="0">
              <a:lnSpc>
                <a:spcPct val="100000"/>
              </a:lnSpc>
              <a:spcBef>
                <a:spcPts val="0"/>
              </a:spcBef>
              <a:buNone/>
              <a:defRPr sz="1200" b="0" i="0">
                <a:solidFill>
                  <a:schemeClr val="tx2"/>
                </a:solidFill>
                <a:latin typeface="Equip Light" panose="02000503000000020004" pitchFamily="2" charset="77"/>
              </a:defRPr>
            </a:lvl1pPr>
          </a:lstStyle>
          <a:p>
            <a:pPr lvl="0"/>
            <a:r>
              <a:rPr lang="en-GB" dirty="0"/>
              <a:t>Edit  Description</a:t>
            </a:r>
          </a:p>
        </p:txBody>
      </p:sp>
      <p:sp>
        <p:nvSpPr>
          <p:cNvPr id="31" name="Text Placeholder 7">
            <a:extLst>
              <a:ext uri="{FF2B5EF4-FFF2-40B4-BE49-F238E27FC236}">
                <a16:creationId xmlns:a16="http://schemas.microsoft.com/office/drawing/2014/main" id="{52BD842F-676B-D54A-8CB2-A21AF7ECD226}"/>
              </a:ext>
            </a:extLst>
          </p:cNvPr>
          <p:cNvSpPr>
            <a:spLocks noGrp="1"/>
          </p:cNvSpPr>
          <p:nvPr>
            <p:ph type="body" sz="quarter" idx="16" hasCustomPrompt="1"/>
          </p:nvPr>
        </p:nvSpPr>
        <p:spPr>
          <a:xfrm>
            <a:off x="1079998" y="4459257"/>
            <a:ext cx="2959200" cy="318924"/>
          </a:xfrm>
          <a:prstGeom prst="rect">
            <a:avLst/>
          </a:prstGeom>
        </p:spPr>
        <p:txBody>
          <a:bodyPr lIns="0" tIns="72000" rIns="0" anchor="t">
            <a:spAutoFit/>
          </a:bodyPr>
          <a:lstStyle>
            <a:lvl1pPr marL="0" indent="0">
              <a:lnSpc>
                <a:spcPct val="100000"/>
              </a:lnSpc>
              <a:spcBef>
                <a:spcPts val="0"/>
              </a:spcBef>
              <a:buNone/>
              <a:defRPr sz="1300" b="1" i="0">
                <a:solidFill>
                  <a:schemeClr val="tx2"/>
                </a:solidFill>
                <a:latin typeface="Equip Extended" panose="02000503030000020004" pitchFamily="2" charset="77"/>
              </a:defRPr>
            </a:lvl1pPr>
          </a:lstStyle>
          <a:p>
            <a:pPr lvl="0"/>
            <a:r>
              <a:rPr lang="en-GB" dirty="0"/>
              <a:t>Edit title</a:t>
            </a:r>
          </a:p>
        </p:txBody>
      </p:sp>
      <p:sp>
        <p:nvSpPr>
          <p:cNvPr id="32" name="Picture Placeholder 2">
            <a:extLst>
              <a:ext uri="{FF2B5EF4-FFF2-40B4-BE49-F238E27FC236}">
                <a16:creationId xmlns:a16="http://schemas.microsoft.com/office/drawing/2014/main" id="{862049ED-9F44-F547-B1DA-65C3ADFDD8CC}"/>
              </a:ext>
            </a:extLst>
          </p:cNvPr>
          <p:cNvSpPr>
            <a:spLocks noGrp="1"/>
          </p:cNvSpPr>
          <p:nvPr>
            <p:ph type="pic" sz="quarter" idx="17"/>
          </p:nvPr>
        </p:nvSpPr>
        <p:spPr>
          <a:xfrm>
            <a:off x="4615200" y="1601686"/>
            <a:ext cx="2959200" cy="720000"/>
          </a:xfrm>
          <a:solidFill>
            <a:srgbClr val="EFF1F5"/>
          </a:solidFill>
        </p:spPr>
        <p:txBody>
          <a:bodyPr/>
          <a:lstStyle>
            <a:lvl1pPr marL="0" indent="0">
              <a:spcBef>
                <a:spcPts val="0"/>
              </a:spcBef>
              <a:buNone/>
              <a:defRPr>
                <a:noFill/>
              </a:defRPr>
            </a:lvl1pPr>
          </a:lstStyle>
          <a:p>
            <a:r>
              <a:rPr lang="en-US"/>
              <a:t>Click icon to add picture</a:t>
            </a:r>
            <a:endParaRPr lang="en-PT" dirty="0"/>
          </a:p>
        </p:txBody>
      </p:sp>
      <p:sp>
        <p:nvSpPr>
          <p:cNvPr id="33" name="Text Placeholder 7">
            <a:extLst>
              <a:ext uri="{FF2B5EF4-FFF2-40B4-BE49-F238E27FC236}">
                <a16:creationId xmlns:a16="http://schemas.microsoft.com/office/drawing/2014/main" id="{A3808C06-B826-5343-B051-30B66A008202}"/>
              </a:ext>
            </a:extLst>
          </p:cNvPr>
          <p:cNvSpPr>
            <a:spLocks noGrp="1"/>
          </p:cNvSpPr>
          <p:nvPr>
            <p:ph type="body" sz="quarter" idx="18" hasCustomPrompt="1"/>
          </p:nvPr>
        </p:nvSpPr>
        <p:spPr>
          <a:xfrm>
            <a:off x="4615200" y="2807778"/>
            <a:ext cx="2959200" cy="303536"/>
          </a:xfrm>
          <a:prstGeom prst="rect">
            <a:avLst/>
          </a:prstGeom>
        </p:spPr>
        <p:txBody>
          <a:bodyPr lIns="0" tIns="72000" rIns="0" anchor="t">
            <a:spAutoFit/>
          </a:bodyPr>
          <a:lstStyle>
            <a:lvl1pPr marL="0" indent="0">
              <a:lnSpc>
                <a:spcPct val="100000"/>
              </a:lnSpc>
              <a:spcBef>
                <a:spcPts val="0"/>
              </a:spcBef>
              <a:buNone/>
              <a:defRPr sz="1200" b="0" i="0">
                <a:solidFill>
                  <a:schemeClr val="tx2"/>
                </a:solidFill>
                <a:latin typeface="Equip Light" panose="02000503000000020004" pitchFamily="2" charset="77"/>
              </a:defRPr>
            </a:lvl1pPr>
          </a:lstStyle>
          <a:p>
            <a:pPr lvl="0"/>
            <a:r>
              <a:rPr lang="en-GB" dirty="0"/>
              <a:t>Edit  Description</a:t>
            </a:r>
          </a:p>
        </p:txBody>
      </p:sp>
      <p:sp>
        <p:nvSpPr>
          <p:cNvPr id="34" name="Text Placeholder 7">
            <a:extLst>
              <a:ext uri="{FF2B5EF4-FFF2-40B4-BE49-F238E27FC236}">
                <a16:creationId xmlns:a16="http://schemas.microsoft.com/office/drawing/2014/main" id="{AA63282C-1AB0-5649-94A0-37AAFE4BD403}"/>
              </a:ext>
            </a:extLst>
          </p:cNvPr>
          <p:cNvSpPr>
            <a:spLocks noGrp="1"/>
          </p:cNvSpPr>
          <p:nvPr>
            <p:ph type="body" sz="quarter" idx="19" hasCustomPrompt="1"/>
          </p:nvPr>
        </p:nvSpPr>
        <p:spPr>
          <a:xfrm>
            <a:off x="4615200" y="2483686"/>
            <a:ext cx="2959200" cy="318924"/>
          </a:xfrm>
          <a:prstGeom prst="rect">
            <a:avLst/>
          </a:prstGeom>
        </p:spPr>
        <p:txBody>
          <a:bodyPr lIns="0" tIns="72000" rIns="0" anchor="t">
            <a:spAutoFit/>
          </a:bodyPr>
          <a:lstStyle>
            <a:lvl1pPr marL="0" indent="0">
              <a:lnSpc>
                <a:spcPct val="100000"/>
              </a:lnSpc>
              <a:spcBef>
                <a:spcPts val="0"/>
              </a:spcBef>
              <a:buNone/>
              <a:defRPr sz="1300" b="1" i="0">
                <a:solidFill>
                  <a:schemeClr val="tx2"/>
                </a:solidFill>
                <a:latin typeface="Equip Extended" panose="02000503030000020004" pitchFamily="2" charset="77"/>
              </a:defRPr>
            </a:lvl1pPr>
          </a:lstStyle>
          <a:p>
            <a:pPr lvl="0"/>
            <a:r>
              <a:rPr lang="en-GB" dirty="0"/>
              <a:t>Edit title</a:t>
            </a:r>
          </a:p>
        </p:txBody>
      </p:sp>
      <p:sp>
        <p:nvSpPr>
          <p:cNvPr id="35" name="Picture Placeholder 2">
            <a:extLst>
              <a:ext uri="{FF2B5EF4-FFF2-40B4-BE49-F238E27FC236}">
                <a16:creationId xmlns:a16="http://schemas.microsoft.com/office/drawing/2014/main" id="{8C090773-D50F-134A-A9EE-A2F377D60A95}"/>
              </a:ext>
            </a:extLst>
          </p:cNvPr>
          <p:cNvSpPr>
            <a:spLocks noGrp="1"/>
          </p:cNvSpPr>
          <p:nvPr>
            <p:ph type="pic" sz="quarter" idx="20"/>
          </p:nvPr>
        </p:nvSpPr>
        <p:spPr>
          <a:xfrm>
            <a:off x="4615200" y="3576693"/>
            <a:ext cx="2959200" cy="720000"/>
          </a:xfrm>
          <a:solidFill>
            <a:srgbClr val="EFF1F5"/>
          </a:solidFill>
        </p:spPr>
        <p:txBody>
          <a:bodyPr/>
          <a:lstStyle>
            <a:lvl1pPr marL="0" indent="0">
              <a:spcBef>
                <a:spcPts val="0"/>
              </a:spcBef>
              <a:buNone/>
              <a:defRPr>
                <a:noFill/>
              </a:defRPr>
            </a:lvl1pPr>
          </a:lstStyle>
          <a:p>
            <a:r>
              <a:rPr lang="en-US"/>
              <a:t>Click icon to add picture</a:t>
            </a:r>
            <a:endParaRPr lang="en-PT" dirty="0"/>
          </a:p>
        </p:txBody>
      </p:sp>
      <p:sp>
        <p:nvSpPr>
          <p:cNvPr id="36" name="Text Placeholder 7">
            <a:extLst>
              <a:ext uri="{FF2B5EF4-FFF2-40B4-BE49-F238E27FC236}">
                <a16:creationId xmlns:a16="http://schemas.microsoft.com/office/drawing/2014/main" id="{D1B67FFB-6356-7B4A-AD9B-8C36E39A2BEA}"/>
              </a:ext>
            </a:extLst>
          </p:cNvPr>
          <p:cNvSpPr>
            <a:spLocks noGrp="1"/>
          </p:cNvSpPr>
          <p:nvPr>
            <p:ph type="body" sz="quarter" idx="21" hasCustomPrompt="1"/>
          </p:nvPr>
        </p:nvSpPr>
        <p:spPr>
          <a:xfrm>
            <a:off x="4615200" y="4782786"/>
            <a:ext cx="2959200" cy="303536"/>
          </a:xfrm>
          <a:prstGeom prst="rect">
            <a:avLst/>
          </a:prstGeom>
        </p:spPr>
        <p:txBody>
          <a:bodyPr lIns="0" tIns="72000" rIns="0" anchor="t">
            <a:spAutoFit/>
          </a:bodyPr>
          <a:lstStyle>
            <a:lvl1pPr marL="0" indent="0">
              <a:lnSpc>
                <a:spcPct val="100000"/>
              </a:lnSpc>
              <a:spcBef>
                <a:spcPts val="0"/>
              </a:spcBef>
              <a:buNone/>
              <a:defRPr sz="1200" b="0" i="0">
                <a:solidFill>
                  <a:schemeClr val="tx2"/>
                </a:solidFill>
                <a:latin typeface="Equip Light" panose="02000503000000020004" pitchFamily="2" charset="77"/>
              </a:defRPr>
            </a:lvl1pPr>
          </a:lstStyle>
          <a:p>
            <a:pPr lvl="0"/>
            <a:r>
              <a:rPr lang="en-GB" dirty="0"/>
              <a:t>Edit  Description</a:t>
            </a:r>
          </a:p>
        </p:txBody>
      </p:sp>
      <p:sp>
        <p:nvSpPr>
          <p:cNvPr id="37" name="Text Placeholder 7">
            <a:extLst>
              <a:ext uri="{FF2B5EF4-FFF2-40B4-BE49-F238E27FC236}">
                <a16:creationId xmlns:a16="http://schemas.microsoft.com/office/drawing/2014/main" id="{CC6A9331-7403-8C41-BA08-371BB5F2BF90}"/>
              </a:ext>
            </a:extLst>
          </p:cNvPr>
          <p:cNvSpPr>
            <a:spLocks noGrp="1"/>
          </p:cNvSpPr>
          <p:nvPr>
            <p:ph type="body" sz="quarter" idx="22" hasCustomPrompt="1"/>
          </p:nvPr>
        </p:nvSpPr>
        <p:spPr>
          <a:xfrm>
            <a:off x="4615200" y="4458693"/>
            <a:ext cx="2959200" cy="318924"/>
          </a:xfrm>
          <a:prstGeom prst="rect">
            <a:avLst/>
          </a:prstGeom>
        </p:spPr>
        <p:txBody>
          <a:bodyPr lIns="0" tIns="72000" rIns="0" anchor="t">
            <a:spAutoFit/>
          </a:bodyPr>
          <a:lstStyle>
            <a:lvl1pPr marL="0" indent="0">
              <a:lnSpc>
                <a:spcPct val="100000"/>
              </a:lnSpc>
              <a:spcBef>
                <a:spcPts val="0"/>
              </a:spcBef>
              <a:buNone/>
              <a:defRPr sz="1300" b="1" i="0">
                <a:solidFill>
                  <a:schemeClr val="tx2"/>
                </a:solidFill>
                <a:latin typeface="Equip Extended" panose="02000503030000020004" pitchFamily="2" charset="77"/>
              </a:defRPr>
            </a:lvl1pPr>
          </a:lstStyle>
          <a:p>
            <a:pPr lvl="0"/>
            <a:r>
              <a:rPr lang="en-GB" dirty="0"/>
              <a:t>Edit title</a:t>
            </a:r>
          </a:p>
        </p:txBody>
      </p:sp>
      <p:sp>
        <p:nvSpPr>
          <p:cNvPr id="38" name="Picture Placeholder 2">
            <a:extLst>
              <a:ext uri="{FF2B5EF4-FFF2-40B4-BE49-F238E27FC236}">
                <a16:creationId xmlns:a16="http://schemas.microsoft.com/office/drawing/2014/main" id="{53C883FB-8C6F-304A-B2EB-1053EC429342}"/>
              </a:ext>
            </a:extLst>
          </p:cNvPr>
          <p:cNvSpPr>
            <a:spLocks noGrp="1"/>
          </p:cNvSpPr>
          <p:nvPr>
            <p:ph type="pic" sz="quarter" idx="23"/>
          </p:nvPr>
        </p:nvSpPr>
        <p:spPr>
          <a:xfrm>
            <a:off x="8150400" y="1601686"/>
            <a:ext cx="2959200" cy="720000"/>
          </a:xfrm>
          <a:solidFill>
            <a:srgbClr val="EFF1F5"/>
          </a:solidFill>
        </p:spPr>
        <p:txBody>
          <a:bodyPr/>
          <a:lstStyle>
            <a:lvl1pPr marL="0" indent="0">
              <a:spcBef>
                <a:spcPts val="0"/>
              </a:spcBef>
              <a:buNone/>
              <a:defRPr>
                <a:noFill/>
              </a:defRPr>
            </a:lvl1pPr>
          </a:lstStyle>
          <a:p>
            <a:r>
              <a:rPr lang="en-US"/>
              <a:t>Click icon to add picture</a:t>
            </a:r>
            <a:endParaRPr lang="en-PT" dirty="0"/>
          </a:p>
        </p:txBody>
      </p:sp>
      <p:sp>
        <p:nvSpPr>
          <p:cNvPr id="39" name="Text Placeholder 7">
            <a:extLst>
              <a:ext uri="{FF2B5EF4-FFF2-40B4-BE49-F238E27FC236}">
                <a16:creationId xmlns:a16="http://schemas.microsoft.com/office/drawing/2014/main" id="{76AE97C1-AEF1-8748-9972-E8866894FA6C}"/>
              </a:ext>
            </a:extLst>
          </p:cNvPr>
          <p:cNvSpPr>
            <a:spLocks noGrp="1"/>
          </p:cNvSpPr>
          <p:nvPr>
            <p:ph type="body" sz="quarter" idx="24" hasCustomPrompt="1"/>
          </p:nvPr>
        </p:nvSpPr>
        <p:spPr>
          <a:xfrm>
            <a:off x="8150400" y="2807778"/>
            <a:ext cx="2959200" cy="303536"/>
          </a:xfrm>
          <a:prstGeom prst="rect">
            <a:avLst/>
          </a:prstGeom>
        </p:spPr>
        <p:txBody>
          <a:bodyPr lIns="0" tIns="72000" rIns="0" anchor="t">
            <a:spAutoFit/>
          </a:bodyPr>
          <a:lstStyle>
            <a:lvl1pPr marL="0" indent="0">
              <a:lnSpc>
                <a:spcPct val="100000"/>
              </a:lnSpc>
              <a:spcBef>
                <a:spcPts val="0"/>
              </a:spcBef>
              <a:buNone/>
              <a:defRPr sz="1200" b="0" i="0">
                <a:solidFill>
                  <a:schemeClr val="tx2"/>
                </a:solidFill>
                <a:latin typeface="Equip Light" panose="02000503000000020004" pitchFamily="2" charset="77"/>
              </a:defRPr>
            </a:lvl1pPr>
          </a:lstStyle>
          <a:p>
            <a:pPr lvl="0"/>
            <a:r>
              <a:rPr lang="en-GB" dirty="0"/>
              <a:t>Edit  Description</a:t>
            </a:r>
          </a:p>
        </p:txBody>
      </p:sp>
      <p:sp>
        <p:nvSpPr>
          <p:cNvPr id="40" name="Text Placeholder 7">
            <a:extLst>
              <a:ext uri="{FF2B5EF4-FFF2-40B4-BE49-F238E27FC236}">
                <a16:creationId xmlns:a16="http://schemas.microsoft.com/office/drawing/2014/main" id="{6703B4E2-4E83-6C40-8311-F8A7ADDD17F4}"/>
              </a:ext>
            </a:extLst>
          </p:cNvPr>
          <p:cNvSpPr>
            <a:spLocks noGrp="1"/>
          </p:cNvSpPr>
          <p:nvPr>
            <p:ph type="body" sz="quarter" idx="25" hasCustomPrompt="1"/>
          </p:nvPr>
        </p:nvSpPr>
        <p:spPr>
          <a:xfrm>
            <a:off x="8150400" y="2483686"/>
            <a:ext cx="2959200" cy="318924"/>
          </a:xfrm>
          <a:prstGeom prst="rect">
            <a:avLst/>
          </a:prstGeom>
        </p:spPr>
        <p:txBody>
          <a:bodyPr lIns="0" tIns="72000" rIns="0" anchor="t">
            <a:spAutoFit/>
          </a:bodyPr>
          <a:lstStyle>
            <a:lvl1pPr marL="0" indent="0">
              <a:lnSpc>
                <a:spcPct val="100000"/>
              </a:lnSpc>
              <a:spcBef>
                <a:spcPts val="0"/>
              </a:spcBef>
              <a:buNone/>
              <a:defRPr sz="1300" b="1" i="0">
                <a:solidFill>
                  <a:schemeClr val="tx2"/>
                </a:solidFill>
                <a:latin typeface="Equip Extended" panose="02000503030000020004" pitchFamily="2" charset="77"/>
              </a:defRPr>
            </a:lvl1pPr>
          </a:lstStyle>
          <a:p>
            <a:pPr lvl="0"/>
            <a:r>
              <a:rPr lang="en-GB" dirty="0"/>
              <a:t>Edit title</a:t>
            </a:r>
          </a:p>
        </p:txBody>
      </p:sp>
      <p:sp>
        <p:nvSpPr>
          <p:cNvPr id="41" name="Picture Placeholder 2">
            <a:extLst>
              <a:ext uri="{FF2B5EF4-FFF2-40B4-BE49-F238E27FC236}">
                <a16:creationId xmlns:a16="http://schemas.microsoft.com/office/drawing/2014/main" id="{7D49163B-32BB-9F49-9510-4AB0299AE781}"/>
              </a:ext>
            </a:extLst>
          </p:cNvPr>
          <p:cNvSpPr>
            <a:spLocks noGrp="1"/>
          </p:cNvSpPr>
          <p:nvPr>
            <p:ph type="pic" sz="quarter" idx="26"/>
          </p:nvPr>
        </p:nvSpPr>
        <p:spPr>
          <a:xfrm>
            <a:off x="8150400" y="3576693"/>
            <a:ext cx="2959200" cy="720000"/>
          </a:xfrm>
          <a:solidFill>
            <a:srgbClr val="EFF1F5"/>
          </a:solidFill>
        </p:spPr>
        <p:txBody>
          <a:bodyPr/>
          <a:lstStyle>
            <a:lvl1pPr marL="0" indent="0">
              <a:spcBef>
                <a:spcPts val="0"/>
              </a:spcBef>
              <a:buNone/>
              <a:defRPr>
                <a:noFill/>
              </a:defRPr>
            </a:lvl1pPr>
          </a:lstStyle>
          <a:p>
            <a:r>
              <a:rPr lang="en-US"/>
              <a:t>Click icon to add picture</a:t>
            </a:r>
            <a:endParaRPr lang="en-PT" dirty="0"/>
          </a:p>
        </p:txBody>
      </p:sp>
      <p:sp>
        <p:nvSpPr>
          <p:cNvPr id="42" name="Text Placeholder 7">
            <a:extLst>
              <a:ext uri="{FF2B5EF4-FFF2-40B4-BE49-F238E27FC236}">
                <a16:creationId xmlns:a16="http://schemas.microsoft.com/office/drawing/2014/main" id="{7FD8B4B6-333D-5647-8430-548268393316}"/>
              </a:ext>
            </a:extLst>
          </p:cNvPr>
          <p:cNvSpPr>
            <a:spLocks noGrp="1"/>
          </p:cNvSpPr>
          <p:nvPr>
            <p:ph type="body" sz="quarter" idx="27" hasCustomPrompt="1"/>
          </p:nvPr>
        </p:nvSpPr>
        <p:spPr>
          <a:xfrm>
            <a:off x="8150400" y="4782786"/>
            <a:ext cx="2959200" cy="303536"/>
          </a:xfrm>
          <a:prstGeom prst="rect">
            <a:avLst/>
          </a:prstGeom>
        </p:spPr>
        <p:txBody>
          <a:bodyPr lIns="0" tIns="72000" rIns="0" anchor="t">
            <a:spAutoFit/>
          </a:bodyPr>
          <a:lstStyle>
            <a:lvl1pPr marL="0" indent="0">
              <a:lnSpc>
                <a:spcPct val="100000"/>
              </a:lnSpc>
              <a:spcBef>
                <a:spcPts val="0"/>
              </a:spcBef>
              <a:buNone/>
              <a:defRPr sz="1200" b="0" i="0">
                <a:solidFill>
                  <a:schemeClr val="tx2"/>
                </a:solidFill>
                <a:latin typeface="Equip Light" panose="02000503000000020004" pitchFamily="2" charset="77"/>
              </a:defRPr>
            </a:lvl1pPr>
          </a:lstStyle>
          <a:p>
            <a:pPr lvl="0"/>
            <a:r>
              <a:rPr lang="en-GB" dirty="0"/>
              <a:t>Edit  Description</a:t>
            </a:r>
          </a:p>
        </p:txBody>
      </p:sp>
      <p:sp>
        <p:nvSpPr>
          <p:cNvPr id="43" name="Text Placeholder 7">
            <a:extLst>
              <a:ext uri="{FF2B5EF4-FFF2-40B4-BE49-F238E27FC236}">
                <a16:creationId xmlns:a16="http://schemas.microsoft.com/office/drawing/2014/main" id="{0F6CA4DE-E171-6040-BC8D-7FBCACBD567D}"/>
              </a:ext>
            </a:extLst>
          </p:cNvPr>
          <p:cNvSpPr>
            <a:spLocks noGrp="1"/>
          </p:cNvSpPr>
          <p:nvPr>
            <p:ph type="body" sz="quarter" idx="28" hasCustomPrompt="1"/>
          </p:nvPr>
        </p:nvSpPr>
        <p:spPr>
          <a:xfrm>
            <a:off x="8150400" y="4458693"/>
            <a:ext cx="2959200" cy="318924"/>
          </a:xfrm>
          <a:prstGeom prst="rect">
            <a:avLst/>
          </a:prstGeom>
        </p:spPr>
        <p:txBody>
          <a:bodyPr lIns="0" tIns="72000" rIns="0" anchor="t">
            <a:spAutoFit/>
          </a:bodyPr>
          <a:lstStyle>
            <a:lvl1pPr marL="0" indent="0">
              <a:lnSpc>
                <a:spcPct val="100000"/>
              </a:lnSpc>
              <a:spcBef>
                <a:spcPts val="0"/>
              </a:spcBef>
              <a:buNone/>
              <a:defRPr sz="1300" b="1" i="0">
                <a:solidFill>
                  <a:schemeClr val="tx2"/>
                </a:solidFill>
                <a:latin typeface="Equip Extended" panose="02000503030000020004" pitchFamily="2" charset="77"/>
              </a:defRPr>
            </a:lvl1pPr>
          </a:lstStyle>
          <a:p>
            <a:pPr lvl="0"/>
            <a:r>
              <a:rPr lang="en-GB" dirty="0"/>
              <a:t>Edit title</a:t>
            </a:r>
          </a:p>
        </p:txBody>
      </p:sp>
      <p:sp>
        <p:nvSpPr>
          <p:cNvPr id="26" name="Title 1">
            <a:extLst>
              <a:ext uri="{FF2B5EF4-FFF2-40B4-BE49-F238E27FC236}">
                <a16:creationId xmlns:a16="http://schemas.microsoft.com/office/drawing/2014/main" id="{D0B82C9C-213C-5846-9418-2E92489F1114}"/>
              </a:ext>
            </a:extLst>
          </p:cNvPr>
          <p:cNvSpPr>
            <a:spLocks noGrp="1"/>
          </p:cNvSpPr>
          <p:nvPr>
            <p:ph type="title" hasCustomPrompt="1"/>
          </p:nvPr>
        </p:nvSpPr>
        <p:spPr>
          <a:xfrm>
            <a:off x="626398" y="481125"/>
            <a:ext cx="6947999" cy="488201"/>
          </a:xfrm>
          <a:prstGeom prst="rect">
            <a:avLst/>
          </a:prstGeom>
        </p:spPr>
        <p:txBody>
          <a:bodyPr wrap="square" tIns="72000" anchor="t">
            <a:spAutoFit/>
          </a:bodyPr>
          <a:lstStyle>
            <a:lvl1pPr>
              <a:lnSpc>
                <a:spcPct val="100000"/>
              </a:lnSpc>
              <a:spcBef>
                <a:spcPts val="0"/>
              </a:spcBef>
              <a:defRPr sz="2400" b="1" i="0">
                <a:solidFill>
                  <a:schemeClr val="tx2"/>
                </a:solidFill>
                <a:latin typeface="Equip Extended" panose="02000503030000020004" pitchFamily="2" charset="77"/>
              </a:defRPr>
            </a:lvl1pPr>
          </a:lstStyle>
          <a:p>
            <a:r>
              <a:rPr lang="en-GB" dirty="0"/>
              <a:t>Edit title</a:t>
            </a:r>
            <a:endParaRPr lang="en-PT" dirty="0"/>
          </a:p>
        </p:txBody>
      </p:sp>
      <p:sp>
        <p:nvSpPr>
          <p:cNvPr id="27" name="Text Placeholder 7">
            <a:extLst>
              <a:ext uri="{FF2B5EF4-FFF2-40B4-BE49-F238E27FC236}">
                <a16:creationId xmlns:a16="http://schemas.microsoft.com/office/drawing/2014/main" id="{758E9BFF-AA50-5A4B-879E-3AC820AF497A}"/>
              </a:ext>
            </a:extLst>
          </p:cNvPr>
          <p:cNvSpPr>
            <a:spLocks noGrp="1"/>
          </p:cNvSpPr>
          <p:nvPr>
            <p:ph type="body" sz="quarter" idx="29" hasCustomPrompt="1"/>
          </p:nvPr>
        </p:nvSpPr>
        <p:spPr>
          <a:xfrm>
            <a:off x="626401" y="930188"/>
            <a:ext cx="6947999" cy="365091"/>
          </a:xfrm>
          <a:prstGeom prst="rect">
            <a:avLst/>
          </a:prstGeom>
        </p:spPr>
        <p:txBody>
          <a:bodyPr wrap="square" tIns="72000" anchor="t">
            <a:spAutoFit/>
          </a:bodyPr>
          <a:lstStyle>
            <a:lvl1pPr marL="0" indent="0">
              <a:lnSpc>
                <a:spcPct val="100000"/>
              </a:lnSpc>
              <a:spcBef>
                <a:spcPts val="0"/>
              </a:spcBef>
              <a:buNone/>
              <a:defRPr sz="1600" b="0" i="0">
                <a:solidFill>
                  <a:schemeClr val="tx2"/>
                </a:solidFill>
                <a:latin typeface="Equip Extended Light" panose="02000503000000020004" pitchFamily="2" charset="77"/>
              </a:defRPr>
            </a:lvl1pPr>
          </a:lstStyle>
          <a:p>
            <a:pPr lvl="0"/>
            <a:r>
              <a:rPr lang="en-GB" dirty="0"/>
              <a:t>Edit subtitle</a:t>
            </a:r>
          </a:p>
        </p:txBody>
      </p:sp>
      <p:sp>
        <p:nvSpPr>
          <p:cNvPr id="28" name="Text Placeholder 7">
            <a:extLst>
              <a:ext uri="{FF2B5EF4-FFF2-40B4-BE49-F238E27FC236}">
                <a16:creationId xmlns:a16="http://schemas.microsoft.com/office/drawing/2014/main" id="{09563F35-8A64-4BE0-8A55-0518C1F72822}"/>
              </a:ext>
            </a:extLst>
          </p:cNvPr>
          <p:cNvSpPr>
            <a:spLocks noGrp="1"/>
          </p:cNvSpPr>
          <p:nvPr>
            <p:ph type="body" sz="quarter" idx="10" hasCustomPrompt="1"/>
          </p:nvPr>
        </p:nvSpPr>
        <p:spPr>
          <a:xfrm>
            <a:off x="626401" y="5876515"/>
            <a:ext cx="10862324" cy="498475"/>
          </a:xfrm>
        </p:spPr>
        <p:txBody>
          <a:bodyPr anchor="ctr">
            <a:noAutofit/>
          </a:bodyPr>
          <a:lstStyle>
            <a:lvl1pPr marL="0" indent="0">
              <a:spcBef>
                <a:spcPts val="0"/>
              </a:spcBef>
              <a:buNone/>
              <a:defRPr sz="1000" b="0" i="0">
                <a:solidFill>
                  <a:schemeClr val="bg2"/>
                </a:solidFill>
                <a:latin typeface="Equip Extended Light" panose="02000503000000020004" pitchFamily="2" charset="77"/>
              </a:defRPr>
            </a:lvl1pPr>
          </a:lstStyle>
          <a:p>
            <a:pPr lvl="0"/>
            <a:r>
              <a:rPr lang="en-GB" dirty="0"/>
              <a:t>Edit Footnote</a:t>
            </a:r>
          </a:p>
        </p:txBody>
      </p:sp>
    </p:spTree>
    <p:extLst>
      <p:ext uri="{BB962C8B-B14F-4D97-AF65-F5344CB8AC3E}">
        <p14:creationId xmlns:p14="http://schemas.microsoft.com/office/powerpoint/2010/main" val="1221079590"/>
      </p:ext>
    </p:extLst>
  </p:cSld>
  <p:clrMapOvr>
    <a:masterClrMapping/>
  </p:clrMapOvr>
  <p:extLst>
    <p:ext uri="{DCECCB84-F9BA-43D5-87BE-67443E8EF086}">
      <p15:sldGuideLst xmlns:p15="http://schemas.microsoft.com/office/powerpoint/2012/main">
        <p15:guide id="1" orient="horz" pos="1003" userDrawn="1">
          <p15:clr>
            <a:srgbClr val="FBAE40"/>
          </p15:clr>
        </p15:guide>
        <p15:guide id="2" pos="393"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8_2_Info Grid 3 Photo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3" name="Picture Placeholder 2">
            <a:extLst>
              <a:ext uri="{FF2B5EF4-FFF2-40B4-BE49-F238E27FC236}">
                <a16:creationId xmlns:a16="http://schemas.microsoft.com/office/drawing/2014/main" id="{FD3A5CC7-D75C-D440-A8AD-DE20599ED69B}"/>
              </a:ext>
            </a:extLst>
          </p:cNvPr>
          <p:cNvSpPr>
            <a:spLocks noGrp="1"/>
          </p:cNvSpPr>
          <p:nvPr>
            <p:ph type="pic" sz="quarter" idx="11"/>
          </p:nvPr>
        </p:nvSpPr>
        <p:spPr>
          <a:xfrm>
            <a:off x="1079998" y="1602256"/>
            <a:ext cx="2959200" cy="2160000"/>
          </a:xfrm>
          <a:solidFill>
            <a:srgbClr val="EFF1F5"/>
          </a:solidFill>
        </p:spPr>
        <p:txBody>
          <a:bodyPr/>
          <a:lstStyle>
            <a:lvl1pPr marL="0" indent="0">
              <a:buNone/>
              <a:defRPr>
                <a:noFill/>
              </a:defRPr>
            </a:lvl1pPr>
          </a:lstStyle>
          <a:p>
            <a:r>
              <a:rPr lang="en-US"/>
              <a:t>Click icon to add picture</a:t>
            </a:r>
            <a:endParaRPr lang="en-PT" dirty="0"/>
          </a:p>
        </p:txBody>
      </p:sp>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079998" y="4248256"/>
            <a:ext cx="2959200" cy="303536"/>
          </a:xfrm>
          <a:prstGeom prst="rect">
            <a:avLst/>
          </a:prstGeom>
        </p:spPr>
        <p:txBody>
          <a:bodyPr lIns="0" tIns="72000" rIns="0" anchor="t">
            <a:spAutoFit/>
          </a:bodyPr>
          <a:lstStyle>
            <a:lvl1pPr marL="0" indent="0">
              <a:lnSpc>
                <a:spcPct val="100000"/>
              </a:lnSpc>
              <a:spcBef>
                <a:spcPts val="1000"/>
              </a:spcBef>
              <a:buNone/>
              <a:defRPr sz="1200" b="0" i="0">
                <a:solidFill>
                  <a:schemeClr val="tx2"/>
                </a:solidFill>
                <a:latin typeface="Equip Light" panose="02000503000000020004" pitchFamily="2" charset="77"/>
              </a:defRPr>
            </a:lvl1pPr>
          </a:lstStyle>
          <a:p>
            <a:pPr lvl="0"/>
            <a:r>
              <a:rPr lang="en-GB" dirty="0"/>
              <a:t>Edit  Description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080000" y="3924256"/>
            <a:ext cx="2959200" cy="318924"/>
          </a:xfrm>
          <a:prstGeom prst="rect">
            <a:avLst/>
          </a:prstGeom>
        </p:spPr>
        <p:txBody>
          <a:bodyPr lIns="0" tIns="72000" rIns="0" anchor="t">
            <a:spAutoFit/>
          </a:bodyPr>
          <a:lstStyle>
            <a:lvl1pPr marL="0" indent="0">
              <a:lnSpc>
                <a:spcPct val="100000"/>
              </a:lnSpc>
              <a:buNone/>
              <a:defRPr sz="1300" b="1" i="0">
                <a:solidFill>
                  <a:schemeClr val="tx2"/>
                </a:solidFill>
                <a:latin typeface="Equip Extended" panose="02000503030000020004" pitchFamily="2" charset="77"/>
              </a:defRPr>
            </a:lvl1pPr>
          </a:lstStyle>
          <a:p>
            <a:pPr lvl="0"/>
            <a:r>
              <a:rPr lang="en-GB" dirty="0"/>
              <a:t>Edit title</a:t>
            </a:r>
          </a:p>
        </p:txBody>
      </p:sp>
      <p:sp>
        <p:nvSpPr>
          <p:cNvPr id="32" name="Picture Placeholder 2">
            <a:extLst>
              <a:ext uri="{FF2B5EF4-FFF2-40B4-BE49-F238E27FC236}">
                <a16:creationId xmlns:a16="http://schemas.microsoft.com/office/drawing/2014/main" id="{862049ED-9F44-F547-B1DA-65C3ADFDD8CC}"/>
              </a:ext>
            </a:extLst>
          </p:cNvPr>
          <p:cNvSpPr>
            <a:spLocks noGrp="1"/>
          </p:cNvSpPr>
          <p:nvPr>
            <p:ph type="pic" sz="quarter" idx="17"/>
          </p:nvPr>
        </p:nvSpPr>
        <p:spPr>
          <a:xfrm>
            <a:off x="4615200" y="1601692"/>
            <a:ext cx="2959200" cy="2160000"/>
          </a:xfrm>
          <a:solidFill>
            <a:srgbClr val="EFF1F5"/>
          </a:solidFill>
        </p:spPr>
        <p:txBody>
          <a:bodyPr/>
          <a:lstStyle>
            <a:lvl1pPr marL="0" indent="0">
              <a:buNone/>
              <a:defRPr>
                <a:noFill/>
              </a:defRPr>
            </a:lvl1pPr>
          </a:lstStyle>
          <a:p>
            <a:r>
              <a:rPr lang="en-US"/>
              <a:t>Click icon to add picture</a:t>
            </a:r>
            <a:endParaRPr lang="en-PT" dirty="0"/>
          </a:p>
        </p:txBody>
      </p:sp>
      <p:sp>
        <p:nvSpPr>
          <p:cNvPr id="33" name="Text Placeholder 7">
            <a:extLst>
              <a:ext uri="{FF2B5EF4-FFF2-40B4-BE49-F238E27FC236}">
                <a16:creationId xmlns:a16="http://schemas.microsoft.com/office/drawing/2014/main" id="{A3808C06-B826-5343-B051-30B66A008202}"/>
              </a:ext>
            </a:extLst>
          </p:cNvPr>
          <p:cNvSpPr>
            <a:spLocks noGrp="1"/>
          </p:cNvSpPr>
          <p:nvPr>
            <p:ph type="body" sz="quarter" idx="18" hasCustomPrompt="1"/>
          </p:nvPr>
        </p:nvSpPr>
        <p:spPr>
          <a:xfrm>
            <a:off x="4615200" y="4248256"/>
            <a:ext cx="2959200" cy="303536"/>
          </a:xfrm>
          <a:prstGeom prst="rect">
            <a:avLst/>
          </a:prstGeom>
        </p:spPr>
        <p:txBody>
          <a:bodyPr lIns="0" tIns="72000" rIns="0" anchor="t">
            <a:spAutoFit/>
          </a:bodyPr>
          <a:lstStyle>
            <a:lvl1pPr marL="0" indent="0">
              <a:lnSpc>
                <a:spcPct val="100000"/>
              </a:lnSpc>
              <a:spcBef>
                <a:spcPts val="1000"/>
              </a:spcBef>
              <a:buNone/>
              <a:defRPr sz="1200" b="0" i="0">
                <a:solidFill>
                  <a:schemeClr val="tx2"/>
                </a:solidFill>
                <a:latin typeface="Equip Light" panose="02000503000000020004" pitchFamily="2" charset="77"/>
              </a:defRPr>
            </a:lvl1pPr>
          </a:lstStyle>
          <a:p>
            <a:pPr lvl="0"/>
            <a:r>
              <a:rPr lang="en-GB" dirty="0"/>
              <a:t>Edit  Description</a:t>
            </a:r>
          </a:p>
        </p:txBody>
      </p:sp>
      <p:sp>
        <p:nvSpPr>
          <p:cNvPr id="34" name="Text Placeholder 7">
            <a:extLst>
              <a:ext uri="{FF2B5EF4-FFF2-40B4-BE49-F238E27FC236}">
                <a16:creationId xmlns:a16="http://schemas.microsoft.com/office/drawing/2014/main" id="{AA63282C-1AB0-5649-94A0-37AAFE4BD403}"/>
              </a:ext>
            </a:extLst>
          </p:cNvPr>
          <p:cNvSpPr>
            <a:spLocks noGrp="1"/>
          </p:cNvSpPr>
          <p:nvPr>
            <p:ph type="body" sz="quarter" idx="19" hasCustomPrompt="1"/>
          </p:nvPr>
        </p:nvSpPr>
        <p:spPr>
          <a:xfrm>
            <a:off x="4615200" y="3924256"/>
            <a:ext cx="2959200" cy="318924"/>
          </a:xfrm>
          <a:prstGeom prst="rect">
            <a:avLst/>
          </a:prstGeom>
        </p:spPr>
        <p:txBody>
          <a:bodyPr lIns="0" tIns="72000" rIns="0" anchor="t">
            <a:spAutoFit/>
          </a:bodyPr>
          <a:lstStyle>
            <a:lvl1pPr marL="0" indent="0">
              <a:lnSpc>
                <a:spcPct val="100000"/>
              </a:lnSpc>
              <a:buNone/>
              <a:defRPr sz="1300" b="1" i="0">
                <a:solidFill>
                  <a:schemeClr val="tx2"/>
                </a:solidFill>
                <a:latin typeface="Equip Extended" panose="02000503030000020004" pitchFamily="2" charset="77"/>
              </a:defRPr>
            </a:lvl1pPr>
          </a:lstStyle>
          <a:p>
            <a:pPr lvl="0"/>
            <a:r>
              <a:rPr lang="en-GB" dirty="0"/>
              <a:t>Edit title</a:t>
            </a:r>
          </a:p>
        </p:txBody>
      </p:sp>
      <p:sp>
        <p:nvSpPr>
          <p:cNvPr id="38" name="Picture Placeholder 2">
            <a:extLst>
              <a:ext uri="{FF2B5EF4-FFF2-40B4-BE49-F238E27FC236}">
                <a16:creationId xmlns:a16="http://schemas.microsoft.com/office/drawing/2014/main" id="{53C883FB-8C6F-304A-B2EB-1053EC429342}"/>
              </a:ext>
            </a:extLst>
          </p:cNvPr>
          <p:cNvSpPr>
            <a:spLocks noGrp="1"/>
          </p:cNvSpPr>
          <p:nvPr>
            <p:ph type="pic" sz="quarter" idx="23"/>
          </p:nvPr>
        </p:nvSpPr>
        <p:spPr>
          <a:xfrm>
            <a:off x="8150400" y="1601692"/>
            <a:ext cx="2959200" cy="2160000"/>
          </a:xfrm>
          <a:solidFill>
            <a:srgbClr val="EFF1F5"/>
          </a:solidFill>
        </p:spPr>
        <p:txBody>
          <a:bodyPr/>
          <a:lstStyle>
            <a:lvl1pPr marL="0" indent="0">
              <a:buNone/>
              <a:defRPr>
                <a:noFill/>
              </a:defRPr>
            </a:lvl1pPr>
          </a:lstStyle>
          <a:p>
            <a:r>
              <a:rPr lang="en-US"/>
              <a:t>Click icon to add picture</a:t>
            </a:r>
            <a:endParaRPr lang="en-PT" dirty="0"/>
          </a:p>
        </p:txBody>
      </p:sp>
      <p:sp>
        <p:nvSpPr>
          <p:cNvPr id="39" name="Text Placeholder 7">
            <a:extLst>
              <a:ext uri="{FF2B5EF4-FFF2-40B4-BE49-F238E27FC236}">
                <a16:creationId xmlns:a16="http://schemas.microsoft.com/office/drawing/2014/main" id="{76AE97C1-AEF1-8748-9972-E8866894FA6C}"/>
              </a:ext>
            </a:extLst>
          </p:cNvPr>
          <p:cNvSpPr>
            <a:spLocks noGrp="1"/>
          </p:cNvSpPr>
          <p:nvPr>
            <p:ph type="body" sz="quarter" idx="24" hasCustomPrompt="1"/>
          </p:nvPr>
        </p:nvSpPr>
        <p:spPr>
          <a:xfrm>
            <a:off x="8150400" y="4248256"/>
            <a:ext cx="2959200" cy="303536"/>
          </a:xfrm>
          <a:prstGeom prst="rect">
            <a:avLst/>
          </a:prstGeom>
        </p:spPr>
        <p:txBody>
          <a:bodyPr lIns="0" tIns="72000" rIns="0" anchor="t">
            <a:spAutoFit/>
          </a:bodyPr>
          <a:lstStyle>
            <a:lvl1pPr marL="0" indent="0">
              <a:lnSpc>
                <a:spcPct val="100000"/>
              </a:lnSpc>
              <a:spcBef>
                <a:spcPts val="1000"/>
              </a:spcBef>
              <a:buNone/>
              <a:defRPr sz="1200" b="0" i="0">
                <a:solidFill>
                  <a:schemeClr val="tx2"/>
                </a:solidFill>
                <a:latin typeface="Equip Light" panose="02000503000000020004" pitchFamily="2" charset="77"/>
              </a:defRPr>
            </a:lvl1pPr>
          </a:lstStyle>
          <a:p>
            <a:pPr lvl="0"/>
            <a:r>
              <a:rPr lang="en-GB" dirty="0"/>
              <a:t>Edit  Description</a:t>
            </a:r>
          </a:p>
        </p:txBody>
      </p:sp>
      <p:sp>
        <p:nvSpPr>
          <p:cNvPr id="40" name="Text Placeholder 7">
            <a:extLst>
              <a:ext uri="{FF2B5EF4-FFF2-40B4-BE49-F238E27FC236}">
                <a16:creationId xmlns:a16="http://schemas.microsoft.com/office/drawing/2014/main" id="{6703B4E2-4E83-6C40-8311-F8A7ADDD17F4}"/>
              </a:ext>
            </a:extLst>
          </p:cNvPr>
          <p:cNvSpPr>
            <a:spLocks noGrp="1"/>
          </p:cNvSpPr>
          <p:nvPr>
            <p:ph type="body" sz="quarter" idx="25" hasCustomPrompt="1"/>
          </p:nvPr>
        </p:nvSpPr>
        <p:spPr>
          <a:xfrm>
            <a:off x="8150400" y="3924256"/>
            <a:ext cx="2959200" cy="318924"/>
          </a:xfrm>
          <a:prstGeom prst="rect">
            <a:avLst/>
          </a:prstGeom>
        </p:spPr>
        <p:txBody>
          <a:bodyPr lIns="0" tIns="72000" rIns="0" anchor="t">
            <a:spAutoFit/>
          </a:bodyPr>
          <a:lstStyle>
            <a:lvl1pPr marL="0" indent="0">
              <a:lnSpc>
                <a:spcPct val="100000"/>
              </a:lnSpc>
              <a:buNone/>
              <a:defRPr sz="1300" b="1" i="0">
                <a:solidFill>
                  <a:schemeClr val="tx2"/>
                </a:solidFill>
                <a:latin typeface="Equip Extended" panose="02000503030000020004" pitchFamily="2" charset="77"/>
              </a:defRPr>
            </a:lvl1pPr>
          </a:lstStyle>
          <a:p>
            <a:pPr lvl="0"/>
            <a:r>
              <a:rPr lang="en-GB" dirty="0"/>
              <a:t>Edit title</a:t>
            </a:r>
          </a:p>
        </p:txBody>
      </p:sp>
      <p:sp>
        <p:nvSpPr>
          <p:cNvPr id="20" name="Title 1">
            <a:extLst>
              <a:ext uri="{FF2B5EF4-FFF2-40B4-BE49-F238E27FC236}">
                <a16:creationId xmlns:a16="http://schemas.microsoft.com/office/drawing/2014/main" id="{13F5FB1B-4134-D643-93B0-2904B7D5C7CE}"/>
              </a:ext>
            </a:extLst>
          </p:cNvPr>
          <p:cNvSpPr>
            <a:spLocks noGrp="1"/>
          </p:cNvSpPr>
          <p:nvPr>
            <p:ph type="title" hasCustomPrompt="1"/>
          </p:nvPr>
        </p:nvSpPr>
        <p:spPr>
          <a:xfrm>
            <a:off x="626398" y="481125"/>
            <a:ext cx="6947999" cy="488201"/>
          </a:xfrm>
          <a:prstGeom prst="rect">
            <a:avLst/>
          </a:prstGeom>
        </p:spPr>
        <p:txBody>
          <a:bodyPr wrap="square" tIns="72000" anchor="t">
            <a:spAutoFit/>
          </a:bodyPr>
          <a:lstStyle>
            <a:lvl1pPr>
              <a:lnSpc>
                <a:spcPct val="100000"/>
              </a:lnSpc>
              <a:defRPr sz="2400" b="1" i="0">
                <a:solidFill>
                  <a:schemeClr val="tx2"/>
                </a:solidFill>
                <a:latin typeface="Equip Extended" panose="02000503030000020004" pitchFamily="2" charset="77"/>
              </a:defRPr>
            </a:lvl1pPr>
          </a:lstStyle>
          <a:p>
            <a:r>
              <a:rPr lang="en-GB" dirty="0"/>
              <a:t>Edit title</a:t>
            </a:r>
            <a:endParaRPr lang="en-PT" dirty="0"/>
          </a:p>
        </p:txBody>
      </p:sp>
      <p:sp>
        <p:nvSpPr>
          <p:cNvPr id="21" name="Text Placeholder 7">
            <a:extLst>
              <a:ext uri="{FF2B5EF4-FFF2-40B4-BE49-F238E27FC236}">
                <a16:creationId xmlns:a16="http://schemas.microsoft.com/office/drawing/2014/main" id="{7FFA5607-5865-974E-9FD2-111D20BA8A44}"/>
              </a:ext>
            </a:extLst>
          </p:cNvPr>
          <p:cNvSpPr>
            <a:spLocks noGrp="1"/>
          </p:cNvSpPr>
          <p:nvPr>
            <p:ph type="body" sz="quarter" idx="29" hasCustomPrompt="1"/>
          </p:nvPr>
        </p:nvSpPr>
        <p:spPr>
          <a:xfrm>
            <a:off x="626401" y="930188"/>
            <a:ext cx="6947999" cy="365091"/>
          </a:xfrm>
          <a:prstGeom prst="rect">
            <a:avLst/>
          </a:prstGeom>
        </p:spPr>
        <p:txBody>
          <a:bodyPr wrap="square" tIns="72000" anchor="t">
            <a:spAutoFit/>
          </a:bodyPr>
          <a:lstStyle>
            <a:lvl1pPr marL="0" indent="0">
              <a:lnSpc>
                <a:spcPct val="100000"/>
              </a:lnSpc>
              <a:buNone/>
              <a:defRPr sz="1600" b="0" i="0">
                <a:solidFill>
                  <a:schemeClr val="tx2"/>
                </a:solidFill>
                <a:latin typeface="Equip Extended Light" panose="02000503000000020004" pitchFamily="2" charset="77"/>
              </a:defRPr>
            </a:lvl1pPr>
          </a:lstStyle>
          <a:p>
            <a:pPr lvl="0"/>
            <a:r>
              <a:rPr lang="en-GB" dirty="0"/>
              <a:t>Edit subtitle</a:t>
            </a:r>
          </a:p>
        </p:txBody>
      </p:sp>
      <p:sp>
        <p:nvSpPr>
          <p:cNvPr id="17" name="Text Placeholder 7">
            <a:extLst>
              <a:ext uri="{FF2B5EF4-FFF2-40B4-BE49-F238E27FC236}">
                <a16:creationId xmlns:a16="http://schemas.microsoft.com/office/drawing/2014/main" id="{1840F688-BB01-4DB6-AF20-F200B3AD2233}"/>
              </a:ext>
            </a:extLst>
          </p:cNvPr>
          <p:cNvSpPr>
            <a:spLocks noGrp="1"/>
          </p:cNvSpPr>
          <p:nvPr>
            <p:ph type="body" sz="quarter" idx="10" hasCustomPrompt="1"/>
          </p:nvPr>
        </p:nvSpPr>
        <p:spPr>
          <a:xfrm>
            <a:off x="626401" y="5876515"/>
            <a:ext cx="10862324" cy="498475"/>
          </a:xfrm>
        </p:spPr>
        <p:txBody>
          <a:bodyPr anchor="ctr">
            <a:noAutofit/>
          </a:bodyPr>
          <a:lstStyle>
            <a:lvl1pPr marL="0" indent="0">
              <a:spcBef>
                <a:spcPts val="0"/>
              </a:spcBef>
              <a:buNone/>
              <a:defRPr sz="1000" b="0" i="0">
                <a:solidFill>
                  <a:schemeClr val="bg2"/>
                </a:solidFill>
                <a:latin typeface="Equip Extended Light" panose="02000503000000020004" pitchFamily="2" charset="77"/>
              </a:defRPr>
            </a:lvl1pPr>
          </a:lstStyle>
          <a:p>
            <a:pPr lvl="0"/>
            <a:r>
              <a:rPr lang="en-GB" dirty="0"/>
              <a:t>Edit Footnote</a:t>
            </a:r>
          </a:p>
        </p:txBody>
      </p:sp>
    </p:spTree>
    <p:extLst>
      <p:ext uri="{BB962C8B-B14F-4D97-AF65-F5344CB8AC3E}">
        <p14:creationId xmlns:p14="http://schemas.microsoft.com/office/powerpoint/2010/main" val="3234838633"/>
      </p:ext>
    </p:extLst>
  </p:cSld>
  <p:clrMapOvr>
    <a:masterClrMapping/>
  </p:clrMapOvr>
  <p:extLst>
    <p:ext uri="{DCECCB84-F9BA-43D5-87BE-67443E8EF086}">
      <p15:sldGuideLst xmlns:p15="http://schemas.microsoft.com/office/powerpoint/2012/main">
        <p15:guide id="1" orient="horz" pos="1003" userDrawn="1">
          <p15:clr>
            <a:srgbClr val="FBAE40"/>
          </p15:clr>
        </p15:guide>
        <p15:guide id="2" pos="393"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9_1_Grid 15 Logo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3" name="Picture Placeholder 2">
            <a:extLst>
              <a:ext uri="{FF2B5EF4-FFF2-40B4-BE49-F238E27FC236}">
                <a16:creationId xmlns:a16="http://schemas.microsoft.com/office/drawing/2014/main" id="{FD3A5CC7-D75C-D440-A8AD-DE20599ED69B}"/>
              </a:ext>
            </a:extLst>
          </p:cNvPr>
          <p:cNvSpPr>
            <a:spLocks noGrp="1"/>
          </p:cNvSpPr>
          <p:nvPr>
            <p:ph type="pic" sz="quarter" idx="11"/>
          </p:nvPr>
        </p:nvSpPr>
        <p:spPr>
          <a:xfrm>
            <a:off x="1079998" y="1602248"/>
            <a:ext cx="1774800" cy="1080000"/>
          </a:xfrm>
          <a:noFill/>
        </p:spPr>
        <p:txBody>
          <a:bodyPr/>
          <a:lstStyle>
            <a:lvl1pPr marL="0" indent="0">
              <a:spcBef>
                <a:spcPts val="0"/>
              </a:spcBef>
              <a:buNone/>
              <a:defRPr>
                <a:noFill/>
              </a:defRPr>
            </a:lvl1pPr>
          </a:lstStyle>
          <a:p>
            <a:r>
              <a:rPr lang="en-US"/>
              <a:t>Click icon to add picture</a:t>
            </a:r>
            <a:endParaRPr lang="en-PT" dirty="0"/>
          </a:p>
        </p:txBody>
      </p:sp>
      <p:sp>
        <p:nvSpPr>
          <p:cNvPr id="16" name="Picture Placeholder 2">
            <a:extLst>
              <a:ext uri="{FF2B5EF4-FFF2-40B4-BE49-F238E27FC236}">
                <a16:creationId xmlns:a16="http://schemas.microsoft.com/office/drawing/2014/main" id="{831B92B8-57A0-F045-B5AF-3A0E0ADDDCF9}"/>
              </a:ext>
            </a:extLst>
          </p:cNvPr>
          <p:cNvSpPr>
            <a:spLocks noGrp="1"/>
          </p:cNvSpPr>
          <p:nvPr>
            <p:ph type="pic" sz="quarter" idx="30"/>
          </p:nvPr>
        </p:nvSpPr>
        <p:spPr>
          <a:xfrm>
            <a:off x="1079998" y="3013200"/>
            <a:ext cx="1774800" cy="1080000"/>
          </a:xfrm>
          <a:noFill/>
        </p:spPr>
        <p:txBody>
          <a:bodyPr/>
          <a:lstStyle>
            <a:lvl1pPr marL="0" indent="0">
              <a:spcBef>
                <a:spcPts val="0"/>
              </a:spcBef>
              <a:buNone/>
              <a:defRPr>
                <a:noFill/>
              </a:defRPr>
            </a:lvl1pPr>
          </a:lstStyle>
          <a:p>
            <a:r>
              <a:rPr lang="en-US"/>
              <a:t>Click icon to add picture</a:t>
            </a:r>
            <a:endParaRPr lang="en-PT" dirty="0"/>
          </a:p>
        </p:txBody>
      </p:sp>
      <p:sp>
        <p:nvSpPr>
          <p:cNvPr id="17" name="Picture Placeholder 2">
            <a:extLst>
              <a:ext uri="{FF2B5EF4-FFF2-40B4-BE49-F238E27FC236}">
                <a16:creationId xmlns:a16="http://schemas.microsoft.com/office/drawing/2014/main" id="{C3CE8D92-38BD-614B-91DD-18DC54748071}"/>
              </a:ext>
            </a:extLst>
          </p:cNvPr>
          <p:cNvSpPr>
            <a:spLocks noGrp="1"/>
          </p:cNvSpPr>
          <p:nvPr>
            <p:ph type="pic" sz="quarter" idx="31"/>
          </p:nvPr>
        </p:nvSpPr>
        <p:spPr>
          <a:xfrm>
            <a:off x="1079998" y="4381200"/>
            <a:ext cx="1774800" cy="1080000"/>
          </a:xfrm>
          <a:noFill/>
        </p:spPr>
        <p:txBody>
          <a:bodyPr/>
          <a:lstStyle>
            <a:lvl1pPr marL="0" indent="0">
              <a:spcBef>
                <a:spcPts val="0"/>
              </a:spcBef>
              <a:buNone/>
              <a:defRPr>
                <a:noFill/>
              </a:defRPr>
            </a:lvl1pPr>
          </a:lstStyle>
          <a:p>
            <a:r>
              <a:rPr lang="en-US"/>
              <a:t>Click icon to add picture</a:t>
            </a:r>
            <a:endParaRPr lang="en-PT" dirty="0"/>
          </a:p>
        </p:txBody>
      </p:sp>
      <p:sp>
        <p:nvSpPr>
          <p:cNvPr id="19" name="Picture Placeholder 2">
            <a:extLst>
              <a:ext uri="{FF2B5EF4-FFF2-40B4-BE49-F238E27FC236}">
                <a16:creationId xmlns:a16="http://schemas.microsoft.com/office/drawing/2014/main" id="{4C97D981-5ED7-D74C-B577-C52D703DA70F}"/>
              </a:ext>
            </a:extLst>
          </p:cNvPr>
          <p:cNvSpPr>
            <a:spLocks noGrp="1"/>
          </p:cNvSpPr>
          <p:nvPr>
            <p:ph type="pic" sz="quarter" idx="32"/>
          </p:nvPr>
        </p:nvSpPr>
        <p:spPr>
          <a:xfrm>
            <a:off x="3142800" y="1602248"/>
            <a:ext cx="1774800" cy="1080000"/>
          </a:xfrm>
          <a:noFill/>
        </p:spPr>
        <p:txBody>
          <a:bodyPr/>
          <a:lstStyle>
            <a:lvl1pPr marL="0" indent="0">
              <a:spcBef>
                <a:spcPts val="0"/>
              </a:spcBef>
              <a:buNone/>
              <a:defRPr>
                <a:noFill/>
              </a:defRPr>
            </a:lvl1pPr>
          </a:lstStyle>
          <a:p>
            <a:r>
              <a:rPr lang="en-US"/>
              <a:t>Click icon to add picture</a:t>
            </a:r>
            <a:endParaRPr lang="en-PT" dirty="0"/>
          </a:p>
        </p:txBody>
      </p:sp>
      <p:sp>
        <p:nvSpPr>
          <p:cNvPr id="20" name="Picture Placeholder 2">
            <a:extLst>
              <a:ext uri="{FF2B5EF4-FFF2-40B4-BE49-F238E27FC236}">
                <a16:creationId xmlns:a16="http://schemas.microsoft.com/office/drawing/2014/main" id="{98BD8D0D-DD4A-7544-A18D-4BCED2CED9DA}"/>
              </a:ext>
            </a:extLst>
          </p:cNvPr>
          <p:cNvSpPr>
            <a:spLocks noGrp="1"/>
          </p:cNvSpPr>
          <p:nvPr>
            <p:ph type="pic" sz="quarter" idx="33"/>
          </p:nvPr>
        </p:nvSpPr>
        <p:spPr>
          <a:xfrm>
            <a:off x="3142800" y="3013200"/>
            <a:ext cx="1774800" cy="1080000"/>
          </a:xfrm>
          <a:noFill/>
        </p:spPr>
        <p:txBody>
          <a:bodyPr/>
          <a:lstStyle>
            <a:lvl1pPr marL="0" indent="0">
              <a:spcBef>
                <a:spcPts val="0"/>
              </a:spcBef>
              <a:buNone/>
              <a:defRPr>
                <a:noFill/>
              </a:defRPr>
            </a:lvl1pPr>
          </a:lstStyle>
          <a:p>
            <a:r>
              <a:rPr lang="en-US"/>
              <a:t>Click icon to add picture</a:t>
            </a:r>
            <a:endParaRPr lang="en-PT" dirty="0"/>
          </a:p>
        </p:txBody>
      </p:sp>
      <p:sp>
        <p:nvSpPr>
          <p:cNvPr id="21" name="Picture Placeholder 2">
            <a:extLst>
              <a:ext uri="{FF2B5EF4-FFF2-40B4-BE49-F238E27FC236}">
                <a16:creationId xmlns:a16="http://schemas.microsoft.com/office/drawing/2014/main" id="{BD8723A2-8B7A-BF49-844F-CA763CFB2EC5}"/>
              </a:ext>
            </a:extLst>
          </p:cNvPr>
          <p:cNvSpPr>
            <a:spLocks noGrp="1"/>
          </p:cNvSpPr>
          <p:nvPr>
            <p:ph type="pic" sz="quarter" idx="34"/>
          </p:nvPr>
        </p:nvSpPr>
        <p:spPr>
          <a:xfrm>
            <a:off x="3142800" y="4381200"/>
            <a:ext cx="1774800" cy="1080000"/>
          </a:xfrm>
          <a:noFill/>
        </p:spPr>
        <p:txBody>
          <a:bodyPr/>
          <a:lstStyle>
            <a:lvl1pPr marL="0" indent="0">
              <a:spcBef>
                <a:spcPts val="0"/>
              </a:spcBef>
              <a:buNone/>
              <a:defRPr>
                <a:noFill/>
              </a:defRPr>
            </a:lvl1pPr>
          </a:lstStyle>
          <a:p>
            <a:r>
              <a:rPr lang="en-US"/>
              <a:t>Click icon to add picture</a:t>
            </a:r>
            <a:endParaRPr lang="en-PT" dirty="0"/>
          </a:p>
        </p:txBody>
      </p:sp>
      <p:sp>
        <p:nvSpPr>
          <p:cNvPr id="22" name="Picture Placeholder 2">
            <a:extLst>
              <a:ext uri="{FF2B5EF4-FFF2-40B4-BE49-F238E27FC236}">
                <a16:creationId xmlns:a16="http://schemas.microsoft.com/office/drawing/2014/main" id="{E051EBB6-B820-7D4D-A9EE-45232BAE6091}"/>
              </a:ext>
            </a:extLst>
          </p:cNvPr>
          <p:cNvSpPr>
            <a:spLocks noGrp="1"/>
          </p:cNvSpPr>
          <p:nvPr>
            <p:ph type="pic" sz="quarter" idx="35"/>
          </p:nvPr>
        </p:nvSpPr>
        <p:spPr>
          <a:xfrm>
            <a:off x="5230800" y="1602248"/>
            <a:ext cx="1774800" cy="1080000"/>
          </a:xfrm>
          <a:noFill/>
        </p:spPr>
        <p:txBody>
          <a:bodyPr/>
          <a:lstStyle>
            <a:lvl1pPr marL="0" indent="0">
              <a:spcBef>
                <a:spcPts val="0"/>
              </a:spcBef>
              <a:buNone/>
              <a:defRPr>
                <a:noFill/>
              </a:defRPr>
            </a:lvl1pPr>
          </a:lstStyle>
          <a:p>
            <a:r>
              <a:rPr lang="en-US"/>
              <a:t>Click icon to add picture</a:t>
            </a:r>
            <a:endParaRPr lang="en-PT" dirty="0"/>
          </a:p>
        </p:txBody>
      </p:sp>
      <p:sp>
        <p:nvSpPr>
          <p:cNvPr id="23" name="Picture Placeholder 2">
            <a:extLst>
              <a:ext uri="{FF2B5EF4-FFF2-40B4-BE49-F238E27FC236}">
                <a16:creationId xmlns:a16="http://schemas.microsoft.com/office/drawing/2014/main" id="{5E21C6BE-5AD4-7244-BF35-C884C3F9573C}"/>
              </a:ext>
            </a:extLst>
          </p:cNvPr>
          <p:cNvSpPr>
            <a:spLocks noGrp="1"/>
          </p:cNvSpPr>
          <p:nvPr>
            <p:ph type="pic" sz="quarter" idx="36"/>
          </p:nvPr>
        </p:nvSpPr>
        <p:spPr>
          <a:xfrm>
            <a:off x="5230800" y="3013200"/>
            <a:ext cx="1774800" cy="1080000"/>
          </a:xfrm>
          <a:noFill/>
        </p:spPr>
        <p:txBody>
          <a:bodyPr/>
          <a:lstStyle>
            <a:lvl1pPr marL="0" indent="0">
              <a:spcBef>
                <a:spcPts val="0"/>
              </a:spcBef>
              <a:buNone/>
              <a:defRPr>
                <a:noFill/>
              </a:defRPr>
            </a:lvl1pPr>
          </a:lstStyle>
          <a:p>
            <a:r>
              <a:rPr lang="en-US"/>
              <a:t>Click icon to add picture</a:t>
            </a:r>
            <a:endParaRPr lang="en-PT" dirty="0"/>
          </a:p>
        </p:txBody>
      </p:sp>
      <p:sp>
        <p:nvSpPr>
          <p:cNvPr id="24" name="Picture Placeholder 2">
            <a:extLst>
              <a:ext uri="{FF2B5EF4-FFF2-40B4-BE49-F238E27FC236}">
                <a16:creationId xmlns:a16="http://schemas.microsoft.com/office/drawing/2014/main" id="{BFA7371F-28F3-F14B-89D0-39E7B6AF632E}"/>
              </a:ext>
            </a:extLst>
          </p:cNvPr>
          <p:cNvSpPr>
            <a:spLocks noGrp="1"/>
          </p:cNvSpPr>
          <p:nvPr>
            <p:ph type="pic" sz="quarter" idx="37"/>
          </p:nvPr>
        </p:nvSpPr>
        <p:spPr>
          <a:xfrm>
            <a:off x="5230800" y="4381200"/>
            <a:ext cx="1774800" cy="1080000"/>
          </a:xfrm>
          <a:noFill/>
        </p:spPr>
        <p:txBody>
          <a:bodyPr/>
          <a:lstStyle>
            <a:lvl1pPr marL="0" indent="0">
              <a:spcBef>
                <a:spcPts val="0"/>
              </a:spcBef>
              <a:buNone/>
              <a:defRPr>
                <a:noFill/>
              </a:defRPr>
            </a:lvl1pPr>
          </a:lstStyle>
          <a:p>
            <a:r>
              <a:rPr lang="en-US"/>
              <a:t>Click icon to add picture</a:t>
            </a:r>
            <a:endParaRPr lang="en-PT" dirty="0"/>
          </a:p>
        </p:txBody>
      </p:sp>
      <p:sp>
        <p:nvSpPr>
          <p:cNvPr id="27" name="Picture Placeholder 2">
            <a:extLst>
              <a:ext uri="{FF2B5EF4-FFF2-40B4-BE49-F238E27FC236}">
                <a16:creationId xmlns:a16="http://schemas.microsoft.com/office/drawing/2014/main" id="{E51D7EF8-DED9-BF4E-BD53-AED364A78AF7}"/>
              </a:ext>
            </a:extLst>
          </p:cNvPr>
          <p:cNvSpPr>
            <a:spLocks noGrp="1"/>
          </p:cNvSpPr>
          <p:nvPr>
            <p:ph type="pic" sz="quarter" idx="38"/>
          </p:nvPr>
        </p:nvSpPr>
        <p:spPr>
          <a:xfrm>
            <a:off x="7293600" y="1602248"/>
            <a:ext cx="1774800" cy="1080000"/>
          </a:xfrm>
          <a:noFill/>
        </p:spPr>
        <p:txBody>
          <a:bodyPr/>
          <a:lstStyle>
            <a:lvl1pPr marL="0" indent="0">
              <a:spcBef>
                <a:spcPts val="0"/>
              </a:spcBef>
              <a:buNone/>
              <a:defRPr>
                <a:noFill/>
              </a:defRPr>
            </a:lvl1pPr>
          </a:lstStyle>
          <a:p>
            <a:r>
              <a:rPr lang="en-US"/>
              <a:t>Click icon to add picture</a:t>
            </a:r>
            <a:endParaRPr lang="en-PT" dirty="0"/>
          </a:p>
        </p:txBody>
      </p:sp>
      <p:sp>
        <p:nvSpPr>
          <p:cNvPr id="28" name="Picture Placeholder 2">
            <a:extLst>
              <a:ext uri="{FF2B5EF4-FFF2-40B4-BE49-F238E27FC236}">
                <a16:creationId xmlns:a16="http://schemas.microsoft.com/office/drawing/2014/main" id="{A19C3851-927A-854C-B3EC-5ADA1E7EAAF6}"/>
              </a:ext>
            </a:extLst>
          </p:cNvPr>
          <p:cNvSpPr>
            <a:spLocks noGrp="1"/>
          </p:cNvSpPr>
          <p:nvPr>
            <p:ph type="pic" sz="quarter" idx="39"/>
          </p:nvPr>
        </p:nvSpPr>
        <p:spPr>
          <a:xfrm>
            <a:off x="7293600" y="3013200"/>
            <a:ext cx="1774800" cy="1080000"/>
          </a:xfrm>
          <a:noFill/>
        </p:spPr>
        <p:txBody>
          <a:bodyPr/>
          <a:lstStyle>
            <a:lvl1pPr marL="0" indent="0">
              <a:spcBef>
                <a:spcPts val="0"/>
              </a:spcBef>
              <a:buNone/>
              <a:defRPr>
                <a:noFill/>
              </a:defRPr>
            </a:lvl1pPr>
          </a:lstStyle>
          <a:p>
            <a:r>
              <a:rPr lang="en-US"/>
              <a:t>Click icon to add picture</a:t>
            </a:r>
            <a:endParaRPr lang="en-PT" dirty="0"/>
          </a:p>
        </p:txBody>
      </p:sp>
      <p:sp>
        <p:nvSpPr>
          <p:cNvPr id="29" name="Picture Placeholder 2">
            <a:extLst>
              <a:ext uri="{FF2B5EF4-FFF2-40B4-BE49-F238E27FC236}">
                <a16:creationId xmlns:a16="http://schemas.microsoft.com/office/drawing/2014/main" id="{BCAE21E1-E113-BA43-B745-A638C90BFE65}"/>
              </a:ext>
            </a:extLst>
          </p:cNvPr>
          <p:cNvSpPr>
            <a:spLocks noGrp="1"/>
          </p:cNvSpPr>
          <p:nvPr>
            <p:ph type="pic" sz="quarter" idx="40"/>
          </p:nvPr>
        </p:nvSpPr>
        <p:spPr>
          <a:xfrm>
            <a:off x="7293600" y="4381200"/>
            <a:ext cx="1774800" cy="1080000"/>
          </a:xfrm>
          <a:noFill/>
        </p:spPr>
        <p:txBody>
          <a:bodyPr/>
          <a:lstStyle>
            <a:lvl1pPr marL="0" indent="0">
              <a:spcBef>
                <a:spcPts val="0"/>
              </a:spcBef>
              <a:buNone/>
              <a:defRPr>
                <a:noFill/>
              </a:defRPr>
            </a:lvl1pPr>
          </a:lstStyle>
          <a:p>
            <a:r>
              <a:rPr lang="en-US"/>
              <a:t>Click icon to add picture</a:t>
            </a:r>
            <a:endParaRPr lang="en-PT" dirty="0"/>
          </a:p>
        </p:txBody>
      </p:sp>
      <p:sp>
        <p:nvSpPr>
          <p:cNvPr id="30" name="Picture Placeholder 2">
            <a:extLst>
              <a:ext uri="{FF2B5EF4-FFF2-40B4-BE49-F238E27FC236}">
                <a16:creationId xmlns:a16="http://schemas.microsoft.com/office/drawing/2014/main" id="{D8C6B86C-014B-3043-9715-CC3F9E283AF2}"/>
              </a:ext>
            </a:extLst>
          </p:cNvPr>
          <p:cNvSpPr>
            <a:spLocks noGrp="1"/>
          </p:cNvSpPr>
          <p:nvPr>
            <p:ph type="pic" sz="quarter" idx="41"/>
          </p:nvPr>
        </p:nvSpPr>
        <p:spPr>
          <a:xfrm>
            <a:off x="9356400" y="1602248"/>
            <a:ext cx="1774800" cy="1080000"/>
          </a:xfrm>
          <a:noFill/>
        </p:spPr>
        <p:txBody>
          <a:bodyPr/>
          <a:lstStyle>
            <a:lvl1pPr marL="0" indent="0">
              <a:spcBef>
                <a:spcPts val="0"/>
              </a:spcBef>
              <a:buNone/>
              <a:defRPr>
                <a:noFill/>
              </a:defRPr>
            </a:lvl1pPr>
          </a:lstStyle>
          <a:p>
            <a:r>
              <a:rPr lang="en-US"/>
              <a:t>Click icon to add picture</a:t>
            </a:r>
            <a:endParaRPr lang="en-PT" dirty="0"/>
          </a:p>
        </p:txBody>
      </p:sp>
      <p:sp>
        <p:nvSpPr>
          <p:cNvPr id="31" name="Picture Placeholder 2">
            <a:extLst>
              <a:ext uri="{FF2B5EF4-FFF2-40B4-BE49-F238E27FC236}">
                <a16:creationId xmlns:a16="http://schemas.microsoft.com/office/drawing/2014/main" id="{F7183DE3-B071-274A-A2F5-57F934506F2D}"/>
              </a:ext>
            </a:extLst>
          </p:cNvPr>
          <p:cNvSpPr>
            <a:spLocks noGrp="1"/>
          </p:cNvSpPr>
          <p:nvPr>
            <p:ph type="pic" sz="quarter" idx="42"/>
          </p:nvPr>
        </p:nvSpPr>
        <p:spPr>
          <a:xfrm>
            <a:off x="9356400" y="3013200"/>
            <a:ext cx="1774800" cy="1080000"/>
          </a:xfrm>
          <a:noFill/>
        </p:spPr>
        <p:txBody>
          <a:bodyPr/>
          <a:lstStyle>
            <a:lvl1pPr marL="0" indent="0">
              <a:spcBef>
                <a:spcPts val="0"/>
              </a:spcBef>
              <a:buNone/>
              <a:defRPr>
                <a:noFill/>
              </a:defRPr>
            </a:lvl1pPr>
          </a:lstStyle>
          <a:p>
            <a:r>
              <a:rPr lang="en-US"/>
              <a:t>Click icon to add picture</a:t>
            </a:r>
            <a:endParaRPr lang="en-PT" dirty="0"/>
          </a:p>
        </p:txBody>
      </p:sp>
      <p:sp>
        <p:nvSpPr>
          <p:cNvPr id="35" name="Picture Placeholder 2">
            <a:extLst>
              <a:ext uri="{FF2B5EF4-FFF2-40B4-BE49-F238E27FC236}">
                <a16:creationId xmlns:a16="http://schemas.microsoft.com/office/drawing/2014/main" id="{3BEE0D5A-078A-8A4B-AAD7-D15A9AAD3067}"/>
              </a:ext>
            </a:extLst>
          </p:cNvPr>
          <p:cNvSpPr>
            <a:spLocks noGrp="1"/>
          </p:cNvSpPr>
          <p:nvPr>
            <p:ph type="pic" sz="quarter" idx="43"/>
          </p:nvPr>
        </p:nvSpPr>
        <p:spPr>
          <a:xfrm>
            <a:off x="9356400" y="4381200"/>
            <a:ext cx="1774800" cy="1080000"/>
          </a:xfrm>
          <a:noFill/>
        </p:spPr>
        <p:txBody>
          <a:bodyPr/>
          <a:lstStyle>
            <a:lvl1pPr marL="0" indent="0">
              <a:spcBef>
                <a:spcPts val="0"/>
              </a:spcBef>
              <a:buNone/>
              <a:defRPr>
                <a:noFill/>
              </a:defRPr>
            </a:lvl1pPr>
          </a:lstStyle>
          <a:p>
            <a:r>
              <a:rPr lang="en-US"/>
              <a:t>Click icon to add picture</a:t>
            </a:r>
            <a:endParaRPr lang="en-PT" dirty="0"/>
          </a:p>
        </p:txBody>
      </p:sp>
      <p:sp>
        <p:nvSpPr>
          <p:cNvPr id="26" name="Title 1">
            <a:extLst>
              <a:ext uri="{FF2B5EF4-FFF2-40B4-BE49-F238E27FC236}">
                <a16:creationId xmlns:a16="http://schemas.microsoft.com/office/drawing/2014/main" id="{3F551236-9B9E-EF42-A11C-481BEA029EA7}"/>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spcBef>
                <a:spcPts val="0"/>
              </a:spcBef>
              <a:defRPr sz="2400" b="1" i="0">
                <a:solidFill>
                  <a:schemeClr val="tx2"/>
                </a:solidFill>
                <a:latin typeface="Equip Extended" panose="02000503030000020004" pitchFamily="2" charset="77"/>
              </a:defRPr>
            </a:lvl1pPr>
          </a:lstStyle>
          <a:p>
            <a:r>
              <a:rPr lang="en-GB" dirty="0"/>
              <a:t>Edit title</a:t>
            </a:r>
            <a:endParaRPr lang="en-PT" dirty="0"/>
          </a:p>
        </p:txBody>
      </p:sp>
      <p:sp>
        <p:nvSpPr>
          <p:cNvPr id="32" name="Text Placeholder 7">
            <a:extLst>
              <a:ext uri="{FF2B5EF4-FFF2-40B4-BE49-F238E27FC236}">
                <a16:creationId xmlns:a16="http://schemas.microsoft.com/office/drawing/2014/main" id="{CBDED97A-72E2-844C-A937-FB2BD44BD031}"/>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spcBef>
                <a:spcPts val="0"/>
              </a:spcBef>
              <a:buNone/>
              <a:defRPr sz="1600" b="0" i="0">
                <a:solidFill>
                  <a:schemeClr val="tx2"/>
                </a:solidFill>
                <a:latin typeface="Equip Extended Light" panose="02000503000000020004" pitchFamily="2" charset="77"/>
              </a:defRPr>
            </a:lvl1pPr>
          </a:lstStyle>
          <a:p>
            <a:pPr lvl="0"/>
            <a:r>
              <a:rPr lang="en-GB" dirty="0"/>
              <a:t>Edit subtitle</a:t>
            </a:r>
          </a:p>
        </p:txBody>
      </p:sp>
      <p:sp>
        <p:nvSpPr>
          <p:cNvPr id="33" name="Text Placeholder 7">
            <a:extLst>
              <a:ext uri="{FF2B5EF4-FFF2-40B4-BE49-F238E27FC236}">
                <a16:creationId xmlns:a16="http://schemas.microsoft.com/office/drawing/2014/main" id="{D6EF3D8F-EF85-4730-9B73-1AE439F408A9}"/>
              </a:ext>
            </a:extLst>
          </p:cNvPr>
          <p:cNvSpPr>
            <a:spLocks noGrp="1"/>
          </p:cNvSpPr>
          <p:nvPr>
            <p:ph type="body" sz="quarter" idx="10" hasCustomPrompt="1"/>
          </p:nvPr>
        </p:nvSpPr>
        <p:spPr>
          <a:xfrm>
            <a:off x="626401" y="5876515"/>
            <a:ext cx="10862324" cy="498475"/>
          </a:xfrm>
        </p:spPr>
        <p:txBody>
          <a:bodyPr anchor="ctr">
            <a:noAutofit/>
          </a:bodyPr>
          <a:lstStyle>
            <a:lvl1pPr marL="0" indent="0">
              <a:spcBef>
                <a:spcPts val="0"/>
              </a:spcBef>
              <a:buNone/>
              <a:defRPr sz="1000" b="0" i="0">
                <a:solidFill>
                  <a:schemeClr val="bg2"/>
                </a:solidFill>
                <a:latin typeface="Equip Extended Light" panose="02000503000000020004" pitchFamily="2" charset="77"/>
              </a:defRPr>
            </a:lvl1pPr>
          </a:lstStyle>
          <a:p>
            <a:pPr lvl="0"/>
            <a:r>
              <a:rPr lang="en-GB" dirty="0"/>
              <a:t>Edit Footnote</a:t>
            </a:r>
          </a:p>
        </p:txBody>
      </p:sp>
    </p:spTree>
    <p:extLst>
      <p:ext uri="{BB962C8B-B14F-4D97-AF65-F5344CB8AC3E}">
        <p14:creationId xmlns:p14="http://schemas.microsoft.com/office/powerpoint/2010/main" val="4275609520"/>
      </p:ext>
    </p:extLst>
  </p:cSld>
  <p:clrMapOvr>
    <a:masterClrMapping/>
  </p:clrMapOvr>
  <p:extLst>
    <p:ext uri="{DCECCB84-F9BA-43D5-87BE-67443E8EF086}">
      <p15:sldGuideLst xmlns:p15="http://schemas.microsoft.com/office/powerpoint/2012/main">
        <p15:guide id="1" orient="horz" pos="1003" userDrawn="1">
          <p15:clr>
            <a:srgbClr val="FBAE40"/>
          </p15:clr>
        </p15:guide>
        <p15:guide id="2" pos="393"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0_1_Content Grid 6">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079998" y="2245523"/>
            <a:ext cx="2959200" cy="857533"/>
          </a:xfrm>
          <a:prstGeom prst="rect">
            <a:avLst/>
          </a:prstGeom>
        </p:spPr>
        <p:txBody>
          <a:bodyPr lIns="0" tIns="72000" rIns="0" anchor="t">
            <a:spAutoFit/>
          </a:bodyPr>
          <a:lstStyle>
            <a:lvl1pPr marL="0" indent="0">
              <a:lnSpc>
                <a:spcPct val="100000"/>
              </a:lnSpc>
              <a:spcBef>
                <a:spcPts val="0"/>
              </a:spcBef>
              <a:buNone/>
              <a:defRPr sz="1200" b="0" i="0">
                <a:solidFill>
                  <a:schemeClr val="tx2"/>
                </a:solidFill>
                <a:latin typeface="Equip Light" panose="02000503000000020004" pitchFamily="2" charset="77"/>
              </a:defRPr>
            </a:lvl1pPr>
          </a:lstStyle>
          <a:p>
            <a:pPr lvl="0"/>
            <a:r>
              <a:rPr lang="en-GB" dirty="0"/>
              <a:t>Based on the storage and processing technologies employed, it is possible to distinguish four distinct phases of IT development.</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080000" y="1726544"/>
            <a:ext cx="2959200" cy="318924"/>
          </a:xfrm>
          <a:prstGeom prst="rect">
            <a:avLst/>
          </a:prstGeom>
        </p:spPr>
        <p:txBody>
          <a:bodyPr lIns="0" tIns="72000" rIns="0" anchor="t">
            <a:spAutoFit/>
          </a:bodyPr>
          <a:lstStyle>
            <a:lvl1pPr marL="0" indent="0">
              <a:lnSpc>
                <a:spcPct val="100000"/>
              </a:lnSpc>
              <a:spcBef>
                <a:spcPts val="0"/>
              </a:spcBef>
              <a:buNone/>
              <a:defRPr sz="1300" b="1" i="0">
                <a:solidFill>
                  <a:schemeClr val="tx2"/>
                </a:solidFill>
                <a:latin typeface="Equip Extended" panose="02000503030000020004" pitchFamily="2" charset="77"/>
              </a:defRPr>
            </a:lvl1pPr>
          </a:lstStyle>
          <a:p>
            <a:pPr lvl="0"/>
            <a:r>
              <a:rPr lang="en-GB" dirty="0"/>
              <a:t>Edit this multiple lines option title</a:t>
            </a:r>
          </a:p>
        </p:txBody>
      </p:sp>
      <p:sp>
        <p:nvSpPr>
          <p:cNvPr id="33" name="Text Placeholder 7">
            <a:extLst>
              <a:ext uri="{FF2B5EF4-FFF2-40B4-BE49-F238E27FC236}">
                <a16:creationId xmlns:a16="http://schemas.microsoft.com/office/drawing/2014/main" id="{A3808C06-B826-5343-B051-30B66A008202}"/>
              </a:ext>
            </a:extLst>
          </p:cNvPr>
          <p:cNvSpPr>
            <a:spLocks noGrp="1"/>
          </p:cNvSpPr>
          <p:nvPr>
            <p:ph type="body" sz="quarter" idx="18" hasCustomPrompt="1"/>
          </p:nvPr>
        </p:nvSpPr>
        <p:spPr>
          <a:xfrm>
            <a:off x="4615200" y="2245523"/>
            <a:ext cx="2959200" cy="857533"/>
          </a:xfrm>
          <a:prstGeom prst="rect">
            <a:avLst/>
          </a:prstGeom>
        </p:spPr>
        <p:txBody>
          <a:bodyPr lIns="0" tIns="72000" rIns="0" anchor="t">
            <a:spAutoFit/>
          </a:bodyPr>
          <a:lstStyle>
            <a:lvl1pPr marL="0" indent="0">
              <a:lnSpc>
                <a:spcPct val="100000"/>
              </a:lnSpc>
              <a:spcBef>
                <a:spcPts val="0"/>
              </a:spcBef>
              <a:buNone/>
              <a:defRPr sz="1200" b="0" i="0">
                <a:solidFill>
                  <a:schemeClr val="tx2"/>
                </a:solidFill>
                <a:latin typeface="Equip Light" panose="02000503000000020004" pitchFamily="2" charset="77"/>
              </a:defRPr>
            </a:lvl1pPr>
          </a:lstStyle>
          <a:p>
            <a:pPr lvl="0"/>
            <a:r>
              <a:rPr lang="en-GB" dirty="0"/>
              <a:t>Based on the storage and processing technologies employed, it is possible to distinguish four distinct phases of IT development.</a:t>
            </a:r>
          </a:p>
        </p:txBody>
      </p:sp>
      <p:sp>
        <p:nvSpPr>
          <p:cNvPr id="34" name="Text Placeholder 7">
            <a:extLst>
              <a:ext uri="{FF2B5EF4-FFF2-40B4-BE49-F238E27FC236}">
                <a16:creationId xmlns:a16="http://schemas.microsoft.com/office/drawing/2014/main" id="{AA63282C-1AB0-5649-94A0-37AAFE4BD403}"/>
              </a:ext>
            </a:extLst>
          </p:cNvPr>
          <p:cNvSpPr>
            <a:spLocks noGrp="1"/>
          </p:cNvSpPr>
          <p:nvPr>
            <p:ph type="body" sz="quarter" idx="19" hasCustomPrompt="1"/>
          </p:nvPr>
        </p:nvSpPr>
        <p:spPr>
          <a:xfrm>
            <a:off x="4615200" y="1721468"/>
            <a:ext cx="2959200" cy="318924"/>
          </a:xfrm>
          <a:prstGeom prst="rect">
            <a:avLst/>
          </a:prstGeom>
        </p:spPr>
        <p:txBody>
          <a:bodyPr lIns="0" tIns="72000" rIns="0" anchor="t">
            <a:spAutoFit/>
          </a:bodyPr>
          <a:lstStyle>
            <a:lvl1pPr marL="0" indent="0">
              <a:lnSpc>
                <a:spcPct val="100000"/>
              </a:lnSpc>
              <a:spcBef>
                <a:spcPts val="0"/>
              </a:spcBef>
              <a:buNone/>
              <a:defRPr sz="1300" b="1" i="0">
                <a:solidFill>
                  <a:schemeClr val="tx2"/>
                </a:solidFill>
                <a:latin typeface="Equip Extended" panose="02000503030000020004" pitchFamily="2" charset="77"/>
              </a:defRPr>
            </a:lvl1pPr>
          </a:lstStyle>
          <a:p>
            <a:pPr lvl="0"/>
            <a:r>
              <a:rPr lang="en-GB" dirty="0"/>
              <a:t>Edit this multiple lines option title</a:t>
            </a:r>
          </a:p>
        </p:txBody>
      </p:sp>
      <p:sp>
        <p:nvSpPr>
          <p:cNvPr id="39" name="Text Placeholder 7">
            <a:extLst>
              <a:ext uri="{FF2B5EF4-FFF2-40B4-BE49-F238E27FC236}">
                <a16:creationId xmlns:a16="http://schemas.microsoft.com/office/drawing/2014/main" id="{76AE97C1-AEF1-8748-9972-E8866894FA6C}"/>
              </a:ext>
            </a:extLst>
          </p:cNvPr>
          <p:cNvSpPr>
            <a:spLocks noGrp="1"/>
          </p:cNvSpPr>
          <p:nvPr>
            <p:ph type="body" sz="quarter" idx="24" hasCustomPrompt="1"/>
          </p:nvPr>
        </p:nvSpPr>
        <p:spPr>
          <a:xfrm>
            <a:off x="8150400" y="2245523"/>
            <a:ext cx="2959200" cy="857533"/>
          </a:xfrm>
          <a:prstGeom prst="rect">
            <a:avLst/>
          </a:prstGeom>
        </p:spPr>
        <p:txBody>
          <a:bodyPr lIns="0" tIns="72000" rIns="0" anchor="t">
            <a:spAutoFit/>
          </a:bodyPr>
          <a:lstStyle>
            <a:lvl1pPr marL="0" indent="0">
              <a:lnSpc>
                <a:spcPct val="100000"/>
              </a:lnSpc>
              <a:spcBef>
                <a:spcPts val="0"/>
              </a:spcBef>
              <a:buNone/>
              <a:defRPr sz="1200" b="0" i="0">
                <a:solidFill>
                  <a:schemeClr val="tx2"/>
                </a:solidFill>
                <a:latin typeface="Equip Light" panose="02000503000000020004" pitchFamily="2" charset="77"/>
              </a:defRPr>
            </a:lvl1pPr>
          </a:lstStyle>
          <a:p>
            <a:pPr lvl="0"/>
            <a:r>
              <a:rPr lang="en-GB" dirty="0"/>
              <a:t>Based on the storage and processing technologies employed, it is possible to distinguish four distinct phases of IT development.</a:t>
            </a:r>
          </a:p>
        </p:txBody>
      </p:sp>
      <p:sp>
        <p:nvSpPr>
          <p:cNvPr id="40" name="Text Placeholder 7">
            <a:extLst>
              <a:ext uri="{FF2B5EF4-FFF2-40B4-BE49-F238E27FC236}">
                <a16:creationId xmlns:a16="http://schemas.microsoft.com/office/drawing/2014/main" id="{6703B4E2-4E83-6C40-8311-F8A7ADDD17F4}"/>
              </a:ext>
            </a:extLst>
          </p:cNvPr>
          <p:cNvSpPr>
            <a:spLocks noGrp="1"/>
          </p:cNvSpPr>
          <p:nvPr>
            <p:ph type="body" sz="quarter" idx="25" hasCustomPrompt="1"/>
          </p:nvPr>
        </p:nvSpPr>
        <p:spPr>
          <a:xfrm>
            <a:off x="8150400" y="1721468"/>
            <a:ext cx="2959200" cy="318924"/>
          </a:xfrm>
          <a:prstGeom prst="rect">
            <a:avLst/>
          </a:prstGeom>
        </p:spPr>
        <p:txBody>
          <a:bodyPr lIns="0" tIns="72000" rIns="0" anchor="t">
            <a:spAutoFit/>
          </a:bodyPr>
          <a:lstStyle>
            <a:lvl1pPr marL="0" indent="0">
              <a:lnSpc>
                <a:spcPct val="100000"/>
              </a:lnSpc>
              <a:spcBef>
                <a:spcPts val="0"/>
              </a:spcBef>
              <a:buNone/>
              <a:defRPr sz="1300" b="1" i="0">
                <a:solidFill>
                  <a:schemeClr val="tx2"/>
                </a:solidFill>
                <a:latin typeface="Equip Extended" panose="02000503030000020004" pitchFamily="2" charset="77"/>
              </a:defRPr>
            </a:lvl1pPr>
          </a:lstStyle>
          <a:p>
            <a:pPr lvl="0"/>
            <a:r>
              <a:rPr lang="en-GB" dirty="0"/>
              <a:t>Edit this multiple lines option title</a:t>
            </a:r>
          </a:p>
        </p:txBody>
      </p:sp>
      <p:sp>
        <p:nvSpPr>
          <p:cNvPr id="29" name="Text Placeholder 7">
            <a:extLst>
              <a:ext uri="{FF2B5EF4-FFF2-40B4-BE49-F238E27FC236}">
                <a16:creationId xmlns:a16="http://schemas.microsoft.com/office/drawing/2014/main" id="{6447C4D7-2853-B641-A290-0F4F1C54DAD3}"/>
              </a:ext>
            </a:extLst>
          </p:cNvPr>
          <p:cNvSpPr>
            <a:spLocks noGrp="1"/>
          </p:cNvSpPr>
          <p:nvPr>
            <p:ph type="body" sz="quarter" idx="30" hasCustomPrompt="1"/>
          </p:nvPr>
        </p:nvSpPr>
        <p:spPr>
          <a:xfrm>
            <a:off x="1079996" y="4132586"/>
            <a:ext cx="2959200" cy="857533"/>
          </a:xfrm>
          <a:prstGeom prst="rect">
            <a:avLst/>
          </a:prstGeom>
        </p:spPr>
        <p:txBody>
          <a:bodyPr lIns="0" tIns="72000" rIns="0" anchor="t">
            <a:spAutoFit/>
          </a:bodyPr>
          <a:lstStyle>
            <a:lvl1pPr marL="0" indent="0">
              <a:lnSpc>
                <a:spcPct val="100000"/>
              </a:lnSpc>
              <a:spcBef>
                <a:spcPts val="0"/>
              </a:spcBef>
              <a:buNone/>
              <a:defRPr sz="1200" b="0" i="0">
                <a:solidFill>
                  <a:schemeClr val="tx2"/>
                </a:solidFill>
                <a:latin typeface="Equip Light" panose="02000503000000020004" pitchFamily="2" charset="77"/>
              </a:defRPr>
            </a:lvl1pPr>
          </a:lstStyle>
          <a:p>
            <a:pPr lvl="0"/>
            <a:r>
              <a:rPr lang="en-GB" dirty="0"/>
              <a:t>Based on the storage and processing technologies employed, it is possible to distinguish four distinct phases of IT development.</a:t>
            </a:r>
          </a:p>
        </p:txBody>
      </p:sp>
      <p:sp>
        <p:nvSpPr>
          <p:cNvPr id="30" name="Text Placeholder 7">
            <a:extLst>
              <a:ext uri="{FF2B5EF4-FFF2-40B4-BE49-F238E27FC236}">
                <a16:creationId xmlns:a16="http://schemas.microsoft.com/office/drawing/2014/main" id="{9EEEDB7B-6845-214B-9A0E-8494146A6E26}"/>
              </a:ext>
            </a:extLst>
          </p:cNvPr>
          <p:cNvSpPr>
            <a:spLocks noGrp="1"/>
          </p:cNvSpPr>
          <p:nvPr>
            <p:ph type="body" sz="quarter" idx="31" hasCustomPrompt="1"/>
          </p:nvPr>
        </p:nvSpPr>
        <p:spPr>
          <a:xfrm>
            <a:off x="1079998" y="3613607"/>
            <a:ext cx="2959200" cy="318924"/>
          </a:xfrm>
          <a:prstGeom prst="rect">
            <a:avLst/>
          </a:prstGeom>
        </p:spPr>
        <p:txBody>
          <a:bodyPr lIns="0" tIns="72000" rIns="0" anchor="t">
            <a:spAutoFit/>
          </a:bodyPr>
          <a:lstStyle>
            <a:lvl1pPr marL="0" indent="0">
              <a:lnSpc>
                <a:spcPct val="100000"/>
              </a:lnSpc>
              <a:spcBef>
                <a:spcPts val="0"/>
              </a:spcBef>
              <a:buNone/>
              <a:defRPr sz="1300" b="1" i="0">
                <a:solidFill>
                  <a:schemeClr val="tx2"/>
                </a:solidFill>
                <a:latin typeface="Equip Extended" panose="02000503030000020004" pitchFamily="2" charset="77"/>
              </a:defRPr>
            </a:lvl1pPr>
          </a:lstStyle>
          <a:p>
            <a:pPr lvl="0"/>
            <a:r>
              <a:rPr lang="en-GB" dirty="0"/>
              <a:t>Edit this multiple lines option title</a:t>
            </a:r>
          </a:p>
        </p:txBody>
      </p:sp>
      <p:sp>
        <p:nvSpPr>
          <p:cNvPr id="31" name="Text Placeholder 7">
            <a:extLst>
              <a:ext uri="{FF2B5EF4-FFF2-40B4-BE49-F238E27FC236}">
                <a16:creationId xmlns:a16="http://schemas.microsoft.com/office/drawing/2014/main" id="{6DE17E62-075A-504D-8851-553C3AA4370E}"/>
              </a:ext>
            </a:extLst>
          </p:cNvPr>
          <p:cNvSpPr>
            <a:spLocks noGrp="1"/>
          </p:cNvSpPr>
          <p:nvPr>
            <p:ph type="body" sz="quarter" idx="32" hasCustomPrompt="1"/>
          </p:nvPr>
        </p:nvSpPr>
        <p:spPr>
          <a:xfrm>
            <a:off x="4615198" y="4132586"/>
            <a:ext cx="2959200" cy="857533"/>
          </a:xfrm>
          <a:prstGeom prst="rect">
            <a:avLst/>
          </a:prstGeom>
        </p:spPr>
        <p:txBody>
          <a:bodyPr lIns="0" tIns="72000" rIns="0" anchor="t">
            <a:spAutoFit/>
          </a:bodyPr>
          <a:lstStyle>
            <a:lvl1pPr marL="0" indent="0">
              <a:lnSpc>
                <a:spcPct val="100000"/>
              </a:lnSpc>
              <a:spcBef>
                <a:spcPts val="0"/>
              </a:spcBef>
              <a:buNone/>
              <a:defRPr sz="1200" b="0" i="0">
                <a:solidFill>
                  <a:schemeClr val="tx2"/>
                </a:solidFill>
                <a:latin typeface="Equip Light" panose="02000503000000020004" pitchFamily="2" charset="77"/>
              </a:defRPr>
            </a:lvl1pPr>
          </a:lstStyle>
          <a:p>
            <a:pPr lvl="0"/>
            <a:r>
              <a:rPr lang="en-GB" dirty="0"/>
              <a:t>Based on the storage and processing technologies employed, it is possible to distinguish four distinct phases of IT development.</a:t>
            </a:r>
          </a:p>
        </p:txBody>
      </p:sp>
      <p:sp>
        <p:nvSpPr>
          <p:cNvPr id="35" name="Text Placeholder 7">
            <a:extLst>
              <a:ext uri="{FF2B5EF4-FFF2-40B4-BE49-F238E27FC236}">
                <a16:creationId xmlns:a16="http://schemas.microsoft.com/office/drawing/2014/main" id="{354F0F84-4C72-2B45-8421-67AF6C9767C7}"/>
              </a:ext>
            </a:extLst>
          </p:cNvPr>
          <p:cNvSpPr>
            <a:spLocks noGrp="1"/>
          </p:cNvSpPr>
          <p:nvPr>
            <p:ph type="body" sz="quarter" idx="33" hasCustomPrompt="1"/>
          </p:nvPr>
        </p:nvSpPr>
        <p:spPr>
          <a:xfrm>
            <a:off x="4615198" y="3608531"/>
            <a:ext cx="2959200" cy="318924"/>
          </a:xfrm>
          <a:prstGeom prst="rect">
            <a:avLst/>
          </a:prstGeom>
        </p:spPr>
        <p:txBody>
          <a:bodyPr lIns="0" tIns="72000" rIns="0" anchor="t">
            <a:spAutoFit/>
          </a:bodyPr>
          <a:lstStyle>
            <a:lvl1pPr marL="0" indent="0">
              <a:lnSpc>
                <a:spcPct val="100000"/>
              </a:lnSpc>
              <a:spcBef>
                <a:spcPts val="0"/>
              </a:spcBef>
              <a:buNone/>
              <a:defRPr sz="1300" b="1" i="0">
                <a:solidFill>
                  <a:schemeClr val="tx2"/>
                </a:solidFill>
                <a:latin typeface="Equip Extended" panose="02000503030000020004" pitchFamily="2" charset="77"/>
              </a:defRPr>
            </a:lvl1pPr>
          </a:lstStyle>
          <a:p>
            <a:pPr lvl="0"/>
            <a:r>
              <a:rPr lang="en-GB" dirty="0"/>
              <a:t>Edit this multiple lines option title</a:t>
            </a:r>
          </a:p>
        </p:txBody>
      </p:sp>
      <p:sp>
        <p:nvSpPr>
          <p:cNvPr id="36" name="Text Placeholder 7">
            <a:extLst>
              <a:ext uri="{FF2B5EF4-FFF2-40B4-BE49-F238E27FC236}">
                <a16:creationId xmlns:a16="http://schemas.microsoft.com/office/drawing/2014/main" id="{B1EB0EF6-3E97-1C43-AEE5-CAFBB232471D}"/>
              </a:ext>
            </a:extLst>
          </p:cNvPr>
          <p:cNvSpPr>
            <a:spLocks noGrp="1"/>
          </p:cNvSpPr>
          <p:nvPr>
            <p:ph type="body" sz="quarter" idx="34" hasCustomPrompt="1"/>
          </p:nvPr>
        </p:nvSpPr>
        <p:spPr>
          <a:xfrm>
            <a:off x="8150398" y="4132586"/>
            <a:ext cx="2959200" cy="857533"/>
          </a:xfrm>
          <a:prstGeom prst="rect">
            <a:avLst/>
          </a:prstGeom>
        </p:spPr>
        <p:txBody>
          <a:bodyPr lIns="0" tIns="72000" rIns="0" anchor="t">
            <a:spAutoFit/>
          </a:bodyPr>
          <a:lstStyle>
            <a:lvl1pPr marL="0" indent="0">
              <a:lnSpc>
                <a:spcPct val="100000"/>
              </a:lnSpc>
              <a:spcBef>
                <a:spcPts val="0"/>
              </a:spcBef>
              <a:buNone/>
              <a:defRPr sz="1200" b="0" i="0">
                <a:solidFill>
                  <a:schemeClr val="tx2"/>
                </a:solidFill>
                <a:latin typeface="Equip Light" panose="02000503000000020004" pitchFamily="2" charset="77"/>
              </a:defRPr>
            </a:lvl1pPr>
          </a:lstStyle>
          <a:p>
            <a:pPr lvl="0"/>
            <a:r>
              <a:rPr lang="en-GB" dirty="0"/>
              <a:t>Based on the storage and processing technologies employed, it is possible to distinguish four distinct phases of IT development.</a:t>
            </a:r>
          </a:p>
        </p:txBody>
      </p:sp>
      <p:sp>
        <p:nvSpPr>
          <p:cNvPr id="37" name="Text Placeholder 7">
            <a:extLst>
              <a:ext uri="{FF2B5EF4-FFF2-40B4-BE49-F238E27FC236}">
                <a16:creationId xmlns:a16="http://schemas.microsoft.com/office/drawing/2014/main" id="{D776AAEC-9BBF-4B43-8D9F-3E17E9636C71}"/>
              </a:ext>
            </a:extLst>
          </p:cNvPr>
          <p:cNvSpPr>
            <a:spLocks noGrp="1"/>
          </p:cNvSpPr>
          <p:nvPr>
            <p:ph type="body" sz="quarter" idx="35" hasCustomPrompt="1"/>
          </p:nvPr>
        </p:nvSpPr>
        <p:spPr>
          <a:xfrm>
            <a:off x="8150398" y="3608531"/>
            <a:ext cx="2959200" cy="318924"/>
          </a:xfrm>
          <a:prstGeom prst="rect">
            <a:avLst/>
          </a:prstGeom>
        </p:spPr>
        <p:txBody>
          <a:bodyPr lIns="0" tIns="72000" rIns="0" anchor="t">
            <a:spAutoFit/>
          </a:bodyPr>
          <a:lstStyle>
            <a:lvl1pPr marL="0" indent="0">
              <a:lnSpc>
                <a:spcPct val="100000"/>
              </a:lnSpc>
              <a:spcBef>
                <a:spcPts val="0"/>
              </a:spcBef>
              <a:buNone/>
              <a:defRPr sz="1300" b="1" i="0">
                <a:solidFill>
                  <a:schemeClr val="tx2"/>
                </a:solidFill>
                <a:latin typeface="Equip Extended" panose="02000503030000020004" pitchFamily="2" charset="77"/>
              </a:defRPr>
            </a:lvl1pPr>
          </a:lstStyle>
          <a:p>
            <a:pPr lvl="0"/>
            <a:r>
              <a:rPr lang="en-GB" dirty="0"/>
              <a:t>Edit this multiple lines option title</a:t>
            </a:r>
          </a:p>
        </p:txBody>
      </p:sp>
      <p:sp>
        <p:nvSpPr>
          <p:cNvPr id="26" name="Title 1">
            <a:extLst>
              <a:ext uri="{FF2B5EF4-FFF2-40B4-BE49-F238E27FC236}">
                <a16:creationId xmlns:a16="http://schemas.microsoft.com/office/drawing/2014/main" id="{7DC6060D-667D-C24D-A32A-F6C74E8CC0E8}"/>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spcBef>
                <a:spcPts val="0"/>
              </a:spcBef>
              <a:defRPr sz="2400" b="1" i="0">
                <a:solidFill>
                  <a:schemeClr val="tx2"/>
                </a:solidFill>
                <a:latin typeface="Equip Extended" panose="02000503030000020004" pitchFamily="2" charset="77"/>
              </a:defRPr>
            </a:lvl1pPr>
          </a:lstStyle>
          <a:p>
            <a:r>
              <a:rPr lang="en-GB" dirty="0"/>
              <a:t>Edit title</a:t>
            </a:r>
            <a:endParaRPr lang="en-PT" dirty="0"/>
          </a:p>
        </p:txBody>
      </p:sp>
      <p:sp>
        <p:nvSpPr>
          <p:cNvPr id="27" name="Text Placeholder 7">
            <a:extLst>
              <a:ext uri="{FF2B5EF4-FFF2-40B4-BE49-F238E27FC236}">
                <a16:creationId xmlns:a16="http://schemas.microsoft.com/office/drawing/2014/main" id="{4403707B-0BC6-FA48-B11C-B3E36110D2BF}"/>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spcBef>
                <a:spcPts val="0"/>
              </a:spcBef>
              <a:buNone/>
              <a:defRPr sz="1600" b="0" i="0">
                <a:solidFill>
                  <a:schemeClr val="tx2"/>
                </a:solidFill>
                <a:latin typeface="Equip Extended Light" panose="02000503000000020004" pitchFamily="2" charset="77"/>
              </a:defRPr>
            </a:lvl1pPr>
          </a:lstStyle>
          <a:p>
            <a:pPr lvl="0"/>
            <a:r>
              <a:rPr lang="en-GB" dirty="0"/>
              <a:t>Edit subtitle</a:t>
            </a:r>
          </a:p>
        </p:txBody>
      </p:sp>
      <p:sp>
        <p:nvSpPr>
          <p:cNvPr id="4" name="Picture Placeholder 3">
            <a:extLst>
              <a:ext uri="{FF2B5EF4-FFF2-40B4-BE49-F238E27FC236}">
                <a16:creationId xmlns:a16="http://schemas.microsoft.com/office/drawing/2014/main" id="{6D421D61-0121-B048-BD67-845AB0AE5D30}"/>
              </a:ext>
            </a:extLst>
          </p:cNvPr>
          <p:cNvSpPr>
            <a:spLocks noGrp="1"/>
          </p:cNvSpPr>
          <p:nvPr>
            <p:ph type="pic" sz="quarter" idx="36"/>
          </p:nvPr>
        </p:nvSpPr>
        <p:spPr>
          <a:xfrm>
            <a:off x="1079500" y="1598400"/>
            <a:ext cx="2959100" cy="36000"/>
          </a:xfrm>
          <a:solidFill>
            <a:schemeClr val="tx1"/>
          </a:solidFill>
        </p:spPr>
        <p:txBody>
          <a:bodyPr/>
          <a:lstStyle>
            <a:lvl1pPr marL="0" indent="0">
              <a:spcBef>
                <a:spcPts val="0"/>
              </a:spcBef>
              <a:buNone/>
              <a:defRPr>
                <a:noFill/>
              </a:defRPr>
            </a:lvl1pPr>
          </a:lstStyle>
          <a:p>
            <a:r>
              <a:rPr lang="en-US"/>
              <a:t>Click icon to add picture</a:t>
            </a:r>
            <a:endParaRPr lang="en-PT" dirty="0"/>
          </a:p>
        </p:txBody>
      </p:sp>
      <p:sp>
        <p:nvSpPr>
          <p:cNvPr id="28" name="Picture Placeholder 3">
            <a:extLst>
              <a:ext uri="{FF2B5EF4-FFF2-40B4-BE49-F238E27FC236}">
                <a16:creationId xmlns:a16="http://schemas.microsoft.com/office/drawing/2014/main" id="{27FD90B4-583B-4648-AE73-8D6897B1FB3A}"/>
              </a:ext>
            </a:extLst>
          </p:cNvPr>
          <p:cNvSpPr>
            <a:spLocks noGrp="1"/>
          </p:cNvSpPr>
          <p:nvPr>
            <p:ph type="pic" sz="quarter" idx="37"/>
          </p:nvPr>
        </p:nvSpPr>
        <p:spPr>
          <a:xfrm>
            <a:off x="4615296" y="1598400"/>
            <a:ext cx="2959100" cy="36000"/>
          </a:xfrm>
          <a:solidFill>
            <a:schemeClr val="tx1"/>
          </a:solidFill>
        </p:spPr>
        <p:txBody>
          <a:bodyPr/>
          <a:lstStyle>
            <a:lvl1pPr marL="0" indent="0">
              <a:spcBef>
                <a:spcPts val="0"/>
              </a:spcBef>
              <a:buNone/>
              <a:defRPr>
                <a:noFill/>
              </a:defRPr>
            </a:lvl1pPr>
          </a:lstStyle>
          <a:p>
            <a:r>
              <a:rPr lang="en-US"/>
              <a:t>Click icon to add picture</a:t>
            </a:r>
            <a:endParaRPr lang="en-PT" dirty="0"/>
          </a:p>
        </p:txBody>
      </p:sp>
      <p:sp>
        <p:nvSpPr>
          <p:cNvPr id="32" name="Picture Placeholder 3">
            <a:extLst>
              <a:ext uri="{FF2B5EF4-FFF2-40B4-BE49-F238E27FC236}">
                <a16:creationId xmlns:a16="http://schemas.microsoft.com/office/drawing/2014/main" id="{4AC68B1E-19E8-4F46-A74E-B8B7A6035D82}"/>
              </a:ext>
            </a:extLst>
          </p:cNvPr>
          <p:cNvSpPr>
            <a:spLocks noGrp="1"/>
          </p:cNvSpPr>
          <p:nvPr>
            <p:ph type="pic" sz="quarter" idx="38"/>
          </p:nvPr>
        </p:nvSpPr>
        <p:spPr>
          <a:xfrm>
            <a:off x="8150496" y="1598400"/>
            <a:ext cx="2959100" cy="36000"/>
          </a:xfrm>
          <a:solidFill>
            <a:schemeClr val="tx1"/>
          </a:solidFill>
        </p:spPr>
        <p:txBody>
          <a:bodyPr/>
          <a:lstStyle>
            <a:lvl1pPr marL="0" indent="0">
              <a:spcBef>
                <a:spcPts val="0"/>
              </a:spcBef>
              <a:buNone/>
              <a:defRPr>
                <a:noFill/>
              </a:defRPr>
            </a:lvl1pPr>
          </a:lstStyle>
          <a:p>
            <a:r>
              <a:rPr lang="en-US"/>
              <a:t>Click icon to add picture</a:t>
            </a:r>
            <a:endParaRPr lang="en-PT" dirty="0"/>
          </a:p>
        </p:txBody>
      </p:sp>
      <p:sp>
        <p:nvSpPr>
          <p:cNvPr id="38" name="Picture Placeholder 3">
            <a:extLst>
              <a:ext uri="{FF2B5EF4-FFF2-40B4-BE49-F238E27FC236}">
                <a16:creationId xmlns:a16="http://schemas.microsoft.com/office/drawing/2014/main" id="{EEB1135B-614B-F245-8CFF-E34B033B22D6}"/>
              </a:ext>
            </a:extLst>
          </p:cNvPr>
          <p:cNvSpPr>
            <a:spLocks noGrp="1"/>
          </p:cNvSpPr>
          <p:nvPr>
            <p:ph type="pic" sz="quarter" idx="39"/>
          </p:nvPr>
        </p:nvSpPr>
        <p:spPr>
          <a:xfrm>
            <a:off x="1079500" y="3484800"/>
            <a:ext cx="2959100" cy="36000"/>
          </a:xfrm>
          <a:solidFill>
            <a:schemeClr val="tx1"/>
          </a:solidFill>
        </p:spPr>
        <p:txBody>
          <a:bodyPr/>
          <a:lstStyle>
            <a:lvl1pPr marL="0" indent="0">
              <a:spcBef>
                <a:spcPts val="0"/>
              </a:spcBef>
              <a:buNone/>
              <a:defRPr>
                <a:noFill/>
              </a:defRPr>
            </a:lvl1pPr>
          </a:lstStyle>
          <a:p>
            <a:r>
              <a:rPr lang="en-US"/>
              <a:t>Click icon to add picture</a:t>
            </a:r>
            <a:endParaRPr lang="en-PT" dirty="0"/>
          </a:p>
        </p:txBody>
      </p:sp>
      <p:sp>
        <p:nvSpPr>
          <p:cNvPr id="44" name="Picture Placeholder 3">
            <a:extLst>
              <a:ext uri="{FF2B5EF4-FFF2-40B4-BE49-F238E27FC236}">
                <a16:creationId xmlns:a16="http://schemas.microsoft.com/office/drawing/2014/main" id="{EB084D1E-909E-C840-933A-FB6C55B3C813}"/>
              </a:ext>
            </a:extLst>
          </p:cNvPr>
          <p:cNvSpPr>
            <a:spLocks noGrp="1"/>
          </p:cNvSpPr>
          <p:nvPr>
            <p:ph type="pic" sz="quarter" idx="40"/>
          </p:nvPr>
        </p:nvSpPr>
        <p:spPr>
          <a:xfrm>
            <a:off x="4615296" y="3484800"/>
            <a:ext cx="2959100" cy="36000"/>
          </a:xfrm>
          <a:solidFill>
            <a:schemeClr val="tx1"/>
          </a:solidFill>
        </p:spPr>
        <p:txBody>
          <a:bodyPr/>
          <a:lstStyle>
            <a:lvl1pPr marL="0" indent="0">
              <a:spcBef>
                <a:spcPts val="0"/>
              </a:spcBef>
              <a:buNone/>
              <a:defRPr>
                <a:noFill/>
              </a:defRPr>
            </a:lvl1pPr>
          </a:lstStyle>
          <a:p>
            <a:r>
              <a:rPr lang="en-US"/>
              <a:t>Click icon to add picture</a:t>
            </a:r>
            <a:endParaRPr lang="en-PT" dirty="0"/>
          </a:p>
        </p:txBody>
      </p:sp>
      <p:sp>
        <p:nvSpPr>
          <p:cNvPr id="45" name="Picture Placeholder 3">
            <a:extLst>
              <a:ext uri="{FF2B5EF4-FFF2-40B4-BE49-F238E27FC236}">
                <a16:creationId xmlns:a16="http://schemas.microsoft.com/office/drawing/2014/main" id="{FEA88560-1BD5-CB4A-B93C-3BBBFCD0D6DC}"/>
              </a:ext>
            </a:extLst>
          </p:cNvPr>
          <p:cNvSpPr>
            <a:spLocks noGrp="1"/>
          </p:cNvSpPr>
          <p:nvPr>
            <p:ph type="pic" sz="quarter" idx="41"/>
          </p:nvPr>
        </p:nvSpPr>
        <p:spPr>
          <a:xfrm>
            <a:off x="8150496" y="3484800"/>
            <a:ext cx="2959100" cy="36000"/>
          </a:xfrm>
          <a:solidFill>
            <a:schemeClr val="tx1"/>
          </a:solidFill>
        </p:spPr>
        <p:txBody>
          <a:bodyPr/>
          <a:lstStyle>
            <a:lvl1pPr marL="0" indent="0">
              <a:spcBef>
                <a:spcPts val="0"/>
              </a:spcBef>
              <a:buNone/>
              <a:defRPr>
                <a:noFill/>
              </a:defRPr>
            </a:lvl1pPr>
          </a:lstStyle>
          <a:p>
            <a:r>
              <a:rPr lang="en-US"/>
              <a:t>Click icon to add picture</a:t>
            </a:r>
            <a:endParaRPr lang="en-PT" dirty="0"/>
          </a:p>
        </p:txBody>
      </p:sp>
      <p:sp>
        <p:nvSpPr>
          <p:cNvPr id="41" name="Text Placeholder 7">
            <a:extLst>
              <a:ext uri="{FF2B5EF4-FFF2-40B4-BE49-F238E27FC236}">
                <a16:creationId xmlns:a16="http://schemas.microsoft.com/office/drawing/2014/main" id="{E74519BD-0C1C-428A-AD95-AC517298EA6D}"/>
              </a:ext>
            </a:extLst>
          </p:cNvPr>
          <p:cNvSpPr>
            <a:spLocks noGrp="1"/>
          </p:cNvSpPr>
          <p:nvPr>
            <p:ph type="body" sz="quarter" idx="10" hasCustomPrompt="1"/>
          </p:nvPr>
        </p:nvSpPr>
        <p:spPr>
          <a:xfrm>
            <a:off x="626401" y="5876515"/>
            <a:ext cx="10862324" cy="498475"/>
          </a:xfrm>
        </p:spPr>
        <p:txBody>
          <a:bodyPr anchor="ctr">
            <a:noAutofit/>
          </a:bodyPr>
          <a:lstStyle>
            <a:lvl1pPr marL="0" indent="0">
              <a:spcBef>
                <a:spcPts val="0"/>
              </a:spcBef>
              <a:buNone/>
              <a:defRPr sz="1000" b="0" i="0">
                <a:solidFill>
                  <a:schemeClr val="bg2"/>
                </a:solidFill>
                <a:latin typeface="Equip Extended Light" panose="02000503000000020004" pitchFamily="2" charset="77"/>
              </a:defRPr>
            </a:lvl1pPr>
          </a:lstStyle>
          <a:p>
            <a:pPr lvl="0"/>
            <a:r>
              <a:rPr lang="en-GB" dirty="0"/>
              <a:t>Edit Footnote</a:t>
            </a:r>
          </a:p>
        </p:txBody>
      </p:sp>
    </p:spTree>
    <p:extLst>
      <p:ext uri="{BB962C8B-B14F-4D97-AF65-F5344CB8AC3E}">
        <p14:creationId xmlns:p14="http://schemas.microsoft.com/office/powerpoint/2010/main" val="1218770809"/>
      </p:ext>
    </p:extLst>
  </p:cSld>
  <p:clrMapOvr>
    <a:masterClrMapping/>
  </p:clrMapOvr>
  <p:extLst>
    <p:ext uri="{DCECCB84-F9BA-43D5-87BE-67443E8EF086}">
      <p15:sldGuideLst xmlns:p15="http://schemas.microsoft.com/office/powerpoint/2012/main">
        <p15:guide id="1" orient="horz" pos="1003" userDrawn="1">
          <p15:clr>
            <a:srgbClr val="FBAE40"/>
          </p15:clr>
        </p15:guide>
        <p15:guide id="2" pos="393" userDrawn="1">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1_1_Info Table 3 Columns">
    <p:bg>
      <p:bgPr>
        <a:solidFill>
          <a:schemeClr val="bg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3494186" y="1642309"/>
            <a:ext cx="2570400" cy="834995"/>
          </a:xfrm>
          <a:prstGeom prst="rect">
            <a:avLst/>
          </a:prstGeom>
          <a:solidFill>
            <a:srgbClr val="D1F5EA"/>
          </a:solidFill>
        </p:spPr>
        <p:txBody>
          <a:bodyPr lIns="180000" tIns="180000" rIns="180000" bIns="144000" anchor="t">
            <a:spAutoFit/>
          </a:bodyPr>
          <a:lstStyle>
            <a:lvl1pPr marL="0" indent="0">
              <a:lnSpc>
                <a:spcPct val="100000"/>
              </a:lnSpc>
              <a:spcBef>
                <a:spcPts val="0"/>
              </a:spcBef>
              <a:buNone/>
              <a:defRPr sz="1100" b="1" i="0">
                <a:solidFill>
                  <a:schemeClr val="tx2"/>
                </a:solidFill>
                <a:latin typeface="Equip Extended" panose="02000503030000020004" pitchFamily="2" charset="77"/>
              </a:defRPr>
            </a:lvl1pPr>
          </a:lstStyle>
          <a:p>
            <a:pPr lvl="0"/>
            <a:r>
              <a:rPr lang="en-GB" dirty="0"/>
              <a:t>The word "technology" can also be used to refer to a collection of techniques</a:t>
            </a:r>
          </a:p>
        </p:txBody>
      </p:sp>
      <p:sp>
        <p:nvSpPr>
          <p:cNvPr id="20" name="Text Placeholder 22">
            <a:extLst>
              <a:ext uri="{FF2B5EF4-FFF2-40B4-BE49-F238E27FC236}">
                <a16:creationId xmlns:a16="http://schemas.microsoft.com/office/drawing/2014/main" id="{BBB37DEF-BE80-004C-A791-E44D6ED0CDAF}"/>
              </a:ext>
            </a:extLst>
          </p:cNvPr>
          <p:cNvSpPr>
            <a:spLocks noGrp="1"/>
          </p:cNvSpPr>
          <p:nvPr>
            <p:ph type="body" sz="quarter" idx="32" hasCustomPrompt="1"/>
          </p:nvPr>
        </p:nvSpPr>
        <p:spPr>
          <a:xfrm>
            <a:off x="622800" y="1866440"/>
            <a:ext cx="2570400" cy="461665"/>
          </a:xfrm>
        </p:spPr>
        <p:txBody>
          <a:bodyPr wrap="square" anchor="t">
            <a:spAutoFit/>
          </a:bodyPr>
          <a:lstStyle>
            <a:lvl1pPr marL="0" indent="0">
              <a:lnSpc>
                <a:spcPct val="100000"/>
              </a:lnSpc>
              <a:spcBef>
                <a:spcPts val="0"/>
              </a:spcBef>
              <a:buNone/>
              <a:defRPr sz="2400" b="1" i="0">
                <a:solidFill>
                  <a:schemeClr val="tx2"/>
                </a:solidFill>
                <a:latin typeface="Equip Extended" panose="02000503030000020004" pitchFamily="2" charset="77"/>
              </a:defRPr>
            </a:lvl1pPr>
          </a:lstStyle>
          <a:p>
            <a:r>
              <a:rPr lang="en-GB" dirty="0"/>
              <a:t>Edit headline</a:t>
            </a:r>
            <a:endParaRPr lang="en-PT" dirty="0"/>
          </a:p>
        </p:txBody>
      </p:sp>
      <p:sp>
        <p:nvSpPr>
          <p:cNvPr id="19" name="Text Placeholder 7">
            <a:extLst>
              <a:ext uri="{FF2B5EF4-FFF2-40B4-BE49-F238E27FC236}">
                <a16:creationId xmlns:a16="http://schemas.microsoft.com/office/drawing/2014/main" id="{01FD2405-E850-EC47-ABD7-20D650145DCB}"/>
              </a:ext>
            </a:extLst>
          </p:cNvPr>
          <p:cNvSpPr>
            <a:spLocks noGrp="1"/>
          </p:cNvSpPr>
          <p:nvPr>
            <p:ph type="body" sz="quarter" idx="31" hasCustomPrompt="1"/>
          </p:nvPr>
        </p:nvSpPr>
        <p:spPr>
          <a:xfrm>
            <a:off x="622215" y="1604011"/>
            <a:ext cx="2570400" cy="334313"/>
          </a:xfrm>
          <a:prstGeom prst="rect">
            <a:avLst/>
          </a:prstGeom>
        </p:spPr>
        <p:txBody>
          <a:bodyPr wrap="square" tIns="72000" numCol="1" spcCol="720000" anchor="t">
            <a:spAutoFit/>
          </a:bodyPr>
          <a:lstStyle>
            <a:lvl1pPr marL="0" indent="0">
              <a:lnSpc>
                <a:spcPct val="100000"/>
              </a:lnSpc>
              <a:spcBef>
                <a:spcPts val="0"/>
              </a:spcBef>
              <a:buFont typeface="Arial" panose="020B0604020202020204" pitchFamily="34" charset="0"/>
              <a:buNone/>
              <a:defRPr sz="1400" b="0" i="0">
                <a:solidFill>
                  <a:schemeClr val="tx2"/>
                </a:solidFill>
                <a:latin typeface="Equip Extended Light" panose="02000503000000020004" pitchFamily="2" charset="77"/>
              </a:defRPr>
            </a:lvl1pPr>
          </a:lstStyle>
          <a:p>
            <a:pPr lvl="0"/>
            <a:r>
              <a:rPr lang="en-GB" dirty="0"/>
              <a:t>Edit subtitle</a:t>
            </a:r>
          </a:p>
        </p:txBody>
      </p:sp>
      <p:sp>
        <p:nvSpPr>
          <p:cNvPr id="22" name="Text Placeholder 7">
            <a:extLst>
              <a:ext uri="{FF2B5EF4-FFF2-40B4-BE49-F238E27FC236}">
                <a16:creationId xmlns:a16="http://schemas.microsoft.com/office/drawing/2014/main" id="{F0CF970B-D76A-D440-BA36-F06442274375}"/>
              </a:ext>
            </a:extLst>
          </p:cNvPr>
          <p:cNvSpPr>
            <a:spLocks noGrp="1"/>
          </p:cNvSpPr>
          <p:nvPr>
            <p:ph type="body" sz="quarter" idx="33" hasCustomPrompt="1"/>
          </p:nvPr>
        </p:nvSpPr>
        <p:spPr>
          <a:xfrm>
            <a:off x="3494186" y="2477304"/>
            <a:ext cx="2570400" cy="2998800"/>
          </a:xfrm>
          <a:prstGeom prst="rect">
            <a:avLst/>
          </a:prstGeom>
          <a:solidFill>
            <a:srgbClr val="D1F5EA"/>
          </a:solidFill>
        </p:spPr>
        <p:txBody>
          <a:bodyPr lIns="180000" tIns="180000" rIns="180000" bIns="144000" anchor="t">
            <a:noAutofit/>
          </a:bodyPr>
          <a:lstStyle>
            <a:lvl1pPr marL="171450" indent="-171450">
              <a:lnSpc>
                <a:spcPct val="100000"/>
              </a:lnSpc>
              <a:spcBef>
                <a:spcPts val="0"/>
              </a:spcBef>
              <a:buFont typeface="Arial" panose="020B0604020202020204" pitchFamily="34" charset="0"/>
              <a:buChar char="•"/>
              <a:defRPr sz="1100" b="0" i="0">
                <a:solidFill>
                  <a:schemeClr val="tx2"/>
                </a:solidFill>
                <a:latin typeface="Equip Light" panose="02000503000000020004" pitchFamily="2" charset="77"/>
              </a:defRPr>
            </a:lvl1pPr>
          </a:lstStyle>
          <a:p>
            <a:pPr lvl="0"/>
            <a:r>
              <a:rPr lang="en-GB" dirty="0"/>
              <a:t>Option 1</a:t>
            </a:r>
          </a:p>
          <a:p>
            <a:pPr lvl="0"/>
            <a:r>
              <a:rPr lang="en-GB" dirty="0"/>
              <a:t>Option 2</a:t>
            </a:r>
          </a:p>
          <a:p>
            <a:pPr lvl="0"/>
            <a:r>
              <a:rPr lang="en-GB" dirty="0"/>
              <a:t>Option 3</a:t>
            </a:r>
          </a:p>
          <a:p>
            <a:pPr lvl="0"/>
            <a:r>
              <a:rPr lang="en-GB" dirty="0"/>
              <a:t>Option 4</a:t>
            </a:r>
          </a:p>
        </p:txBody>
      </p:sp>
      <p:sp>
        <p:nvSpPr>
          <p:cNvPr id="23" name="Text Placeholder 7">
            <a:extLst>
              <a:ext uri="{FF2B5EF4-FFF2-40B4-BE49-F238E27FC236}">
                <a16:creationId xmlns:a16="http://schemas.microsoft.com/office/drawing/2014/main" id="{0CEA904A-B014-3746-B053-76099188B5F8}"/>
              </a:ext>
            </a:extLst>
          </p:cNvPr>
          <p:cNvSpPr>
            <a:spLocks noGrp="1"/>
          </p:cNvSpPr>
          <p:nvPr>
            <p:ph type="body" sz="quarter" idx="34" hasCustomPrompt="1"/>
          </p:nvPr>
        </p:nvSpPr>
        <p:spPr>
          <a:xfrm>
            <a:off x="6208586" y="1642309"/>
            <a:ext cx="2570400" cy="834995"/>
          </a:xfrm>
          <a:prstGeom prst="rect">
            <a:avLst/>
          </a:prstGeom>
          <a:solidFill>
            <a:srgbClr val="EFF1F4"/>
          </a:solidFill>
        </p:spPr>
        <p:txBody>
          <a:bodyPr lIns="180000" tIns="180000" rIns="180000" bIns="144000" anchor="t">
            <a:spAutoFit/>
          </a:bodyPr>
          <a:lstStyle>
            <a:lvl1pPr marL="0" indent="0">
              <a:lnSpc>
                <a:spcPct val="100000"/>
              </a:lnSpc>
              <a:spcBef>
                <a:spcPts val="0"/>
              </a:spcBef>
              <a:buNone/>
              <a:defRPr sz="1100" b="1" i="0">
                <a:solidFill>
                  <a:schemeClr val="bg2"/>
                </a:solidFill>
                <a:latin typeface="Equip Extended" panose="02000503030000020004" pitchFamily="2" charset="77"/>
              </a:defRPr>
            </a:lvl1pPr>
          </a:lstStyle>
          <a:p>
            <a:pPr lvl="0"/>
            <a:r>
              <a:rPr lang="en-GB" dirty="0"/>
              <a:t>The word "technology" can also be used to refer to a collection of techniques</a:t>
            </a:r>
          </a:p>
        </p:txBody>
      </p:sp>
      <p:sp>
        <p:nvSpPr>
          <p:cNvPr id="31" name="Text Placeholder 7">
            <a:extLst>
              <a:ext uri="{FF2B5EF4-FFF2-40B4-BE49-F238E27FC236}">
                <a16:creationId xmlns:a16="http://schemas.microsoft.com/office/drawing/2014/main" id="{679F772A-C55B-574E-9E34-F6F01DB230C3}"/>
              </a:ext>
            </a:extLst>
          </p:cNvPr>
          <p:cNvSpPr>
            <a:spLocks noGrp="1"/>
          </p:cNvSpPr>
          <p:nvPr>
            <p:ph type="body" sz="quarter" idx="35" hasCustomPrompt="1"/>
          </p:nvPr>
        </p:nvSpPr>
        <p:spPr>
          <a:xfrm>
            <a:off x="6208586" y="2477304"/>
            <a:ext cx="2570400" cy="2998800"/>
          </a:xfrm>
          <a:prstGeom prst="rect">
            <a:avLst/>
          </a:prstGeom>
          <a:solidFill>
            <a:srgbClr val="EFF1F4"/>
          </a:solidFill>
        </p:spPr>
        <p:txBody>
          <a:bodyPr lIns="180000" tIns="180000" rIns="180000" bIns="144000" anchor="t">
            <a:noAutofit/>
          </a:bodyPr>
          <a:lstStyle>
            <a:lvl1pPr marL="171450" indent="-171450">
              <a:lnSpc>
                <a:spcPct val="100000"/>
              </a:lnSpc>
              <a:spcBef>
                <a:spcPts val="0"/>
              </a:spcBef>
              <a:buClr>
                <a:srgbClr val="8693A7"/>
              </a:buClr>
              <a:buFont typeface="Arial" panose="020B0604020202020204" pitchFamily="34" charset="0"/>
              <a:buChar char="•"/>
              <a:defRPr sz="1100" b="0" i="0">
                <a:solidFill>
                  <a:schemeClr val="bg2"/>
                </a:solidFill>
                <a:latin typeface="Equip Light" panose="02000503000000020004" pitchFamily="2" charset="77"/>
              </a:defRPr>
            </a:lvl1pPr>
          </a:lstStyle>
          <a:p>
            <a:pPr lvl="0"/>
            <a:r>
              <a:rPr lang="en-GB" dirty="0"/>
              <a:t>Option 1</a:t>
            </a:r>
          </a:p>
          <a:p>
            <a:pPr lvl="0"/>
            <a:r>
              <a:rPr lang="en-GB" dirty="0"/>
              <a:t>Option 2</a:t>
            </a:r>
          </a:p>
          <a:p>
            <a:pPr lvl="0"/>
            <a:r>
              <a:rPr lang="en-GB" dirty="0"/>
              <a:t>Option 3</a:t>
            </a:r>
          </a:p>
          <a:p>
            <a:pPr lvl="0"/>
            <a:r>
              <a:rPr lang="en-GB" dirty="0"/>
              <a:t>Option 4</a:t>
            </a:r>
          </a:p>
        </p:txBody>
      </p:sp>
      <p:sp>
        <p:nvSpPr>
          <p:cNvPr id="33" name="Text Placeholder 7">
            <a:extLst>
              <a:ext uri="{FF2B5EF4-FFF2-40B4-BE49-F238E27FC236}">
                <a16:creationId xmlns:a16="http://schemas.microsoft.com/office/drawing/2014/main" id="{C1047E55-6114-6A4D-811D-E749F327667F}"/>
              </a:ext>
            </a:extLst>
          </p:cNvPr>
          <p:cNvSpPr>
            <a:spLocks noGrp="1"/>
          </p:cNvSpPr>
          <p:nvPr>
            <p:ph type="body" sz="quarter" idx="36" hasCustomPrompt="1"/>
          </p:nvPr>
        </p:nvSpPr>
        <p:spPr>
          <a:xfrm>
            <a:off x="8922986" y="1642309"/>
            <a:ext cx="2570400" cy="834995"/>
          </a:xfrm>
          <a:prstGeom prst="rect">
            <a:avLst/>
          </a:prstGeom>
          <a:solidFill>
            <a:srgbClr val="EFF1F4"/>
          </a:solidFill>
        </p:spPr>
        <p:txBody>
          <a:bodyPr lIns="180000" tIns="180000" rIns="180000" bIns="144000" anchor="t">
            <a:spAutoFit/>
          </a:bodyPr>
          <a:lstStyle>
            <a:lvl1pPr marL="0" indent="0">
              <a:lnSpc>
                <a:spcPct val="100000"/>
              </a:lnSpc>
              <a:spcBef>
                <a:spcPts val="0"/>
              </a:spcBef>
              <a:buNone/>
              <a:defRPr sz="1100" b="1" i="0">
                <a:solidFill>
                  <a:schemeClr val="bg2"/>
                </a:solidFill>
                <a:latin typeface="Equip Extended" panose="02000503030000020004" pitchFamily="2" charset="77"/>
              </a:defRPr>
            </a:lvl1pPr>
          </a:lstStyle>
          <a:p>
            <a:pPr lvl="0"/>
            <a:r>
              <a:rPr lang="en-GB" dirty="0"/>
              <a:t>The word "technology" can also be used to refer to a collection of techniques</a:t>
            </a:r>
          </a:p>
        </p:txBody>
      </p:sp>
      <p:sp>
        <p:nvSpPr>
          <p:cNvPr id="35" name="Text Placeholder 7">
            <a:extLst>
              <a:ext uri="{FF2B5EF4-FFF2-40B4-BE49-F238E27FC236}">
                <a16:creationId xmlns:a16="http://schemas.microsoft.com/office/drawing/2014/main" id="{70CC261A-E3CD-8547-B4FB-51AE5DD6D404}"/>
              </a:ext>
            </a:extLst>
          </p:cNvPr>
          <p:cNvSpPr>
            <a:spLocks noGrp="1"/>
          </p:cNvSpPr>
          <p:nvPr>
            <p:ph type="body" sz="quarter" idx="37" hasCustomPrompt="1"/>
          </p:nvPr>
        </p:nvSpPr>
        <p:spPr>
          <a:xfrm>
            <a:off x="8922986" y="2477304"/>
            <a:ext cx="2570400" cy="2998800"/>
          </a:xfrm>
          <a:prstGeom prst="rect">
            <a:avLst/>
          </a:prstGeom>
          <a:solidFill>
            <a:srgbClr val="EFF1F4"/>
          </a:solidFill>
        </p:spPr>
        <p:txBody>
          <a:bodyPr lIns="180000" tIns="180000" rIns="180000" bIns="144000" anchor="t">
            <a:noAutofit/>
          </a:bodyPr>
          <a:lstStyle>
            <a:lvl1pPr marL="171450" indent="-171450">
              <a:lnSpc>
                <a:spcPct val="100000"/>
              </a:lnSpc>
              <a:spcBef>
                <a:spcPts val="0"/>
              </a:spcBef>
              <a:buClr>
                <a:srgbClr val="8693A7"/>
              </a:buClr>
              <a:buFont typeface="Arial" panose="020B0604020202020204" pitchFamily="34" charset="0"/>
              <a:buChar char="•"/>
              <a:defRPr sz="1100" b="0" i="0">
                <a:solidFill>
                  <a:schemeClr val="bg2"/>
                </a:solidFill>
                <a:latin typeface="Equip Light" panose="02000503000000020004" pitchFamily="2" charset="77"/>
              </a:defRPr>
            </a:lvl1pPr>
          </a:lstStyle>
          <a:p>
            <a:pPr lvl="0"/>
            <a:r>
              <a:rPr lang="en-GB" dirty="0"/>
              <a:t>Option 1</a:t>
            </a:r>
          </a:p>
          <a:p>
            <a:pPr lvl="0"/>
            <a:r>
              <a:rPr lang="en-GB" dirty="0"/>
              <a:t>Option 2</a:t>
            </a:r>
          </a:p>
          <a:p>
            <a:pPr lvl="0"/>
            <a:r>
              <a:rPr lang="en-GB" dirty="0"/>
              <a:t>Option 3</a:t>
            </a:r>
          </a:p>
          <a:p>
            <a:pPr lvl="0"/>
            <a:r>
              <a:rPr lang="en-GB" dirty="0"/>
              <a:t>Option 4</a:t>
            </a:r>
          </a:p>
        </p:txBody>
      </p:sp>
      <p:sp>
        <p:nvSpPr>
          <p:cNvPr id="18" name="Title 1">
            <a:extLst>
              <a:ext uri="{FF2B5EF4-FFF2-40B4-BE49-F238E27FC236}">
                <a16:creationId xmlns:a16="http://schemas.microsoft.com/office/drawing/2014/main" id="{A11B7837-FE26-4548-865D-628042780859}"/>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spcBef>
                <a:spcPts val="0"/>
              </a:spcBef>
              <a:defRPr sz="2400" b="1" i="0">
                <a:solidFill>
                  <a:schemeClr val="tx2"/>
                </a:solidFill>
                <a:latin typeface="Equip Extended" panose="02000503030000020004" pitchFamily="2" charset="77"/>
              </a:defRPr>
            </a:lvl1pPr>
          </a:lstStyle>
          <a:p>
            <a:r>
              <a:rPr lang="en-GB" dirty="0"/>
              <a:t>Edit title</a:t>
            </a:r>
            <a:endParaRPr lang="en-PT" dirty="0"/>
          </a:p>
        </p:txBody>
      </p:sp>
      <p:sp>
        <p:nvSpPr>
          <p:cNvPr id="21" name="Text Placeholder 7">
            <a:extLst>
              <a:ext uri="{FF2B5EF4-FFF2-40B4-BE49-F238E27FC236}">
                <a16:creationId xmlns:a16="http://schemas.microsoft.com/office/drawing/2014/main" id="{C8B928B9-686C-7849-B277-36F4A8B6D997}"/>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spcBef>
                <a:spcPts val="0"/>
              </a:spcBef>
              <a:buNone/>
              <a:defRPr sz="1600" b="0" i="0">
                <a:solidFill>
                  <a:schemeClr val="tx2"/>
                </a:solidFill>
                <a:latin typeface="Equip Extended Light" panose="02000503000000020004" pitchFamily="2" charset="77"/>
              </a:defRPr>
            </a:lvl1pPr>
          </a:lstStyle>
          <a:p>
            <a:pPr lvl="0"/>
            <a:r>
              <a:rPr lang="en-GB" dirty="0"/>
              <a:t>Edit subtitle</a:t>
            </a:r>
          </a:p>
        </p:txBody>
      </p:sp>
      <p:sp>
        <p:nvSpPr>
          <p:cNvPr id="4" name="Picture Placeholder 3">
            <a:extLst>
              <a:ext uri="{FF2B5EF4-FFF2-40B4-BE49-F238E27FC236}">
                <a16:creationId xmlns:a16="http://schemas.microsoft.com/office/drawing/2014/main" id="{6E557678-5DDA-004C-90E3-6DAE794DB6AD}"/>
              </a:ext>
            </a:extLst>
          </p:cNvPr>
          <p:cNvSpPr>
            <a:spLocks noGrp="1"/>
          </p:cNvSpPr>
          <p:nvPr>
            <p:ph type="pic" sz="quarter" idx="38"/>
          </p:nvPr>
        </p:nvSpPr>
        <p:spPr>
          <a:xfrm>
            <a:off x="3494186" y="1607585"/>
            <a:ext cx="2570400" cy="36000"/>
          </a:xfrm>
          <a:solidFill>
            <a:schemeClr val="tx1"/>
          </a:solidFill>
        </p:spPr>
        <p:txBody>
          <a:bodyPr/>
          <a:lstStyle>
            <a:lvl1pPr marL="0" indent="0">
              <a:spcBef>
                <a:spcPts val="0"/>
              </a:spcBef>
              <a:buNone/>
              <a:defRPr>
                <a:noFill/>
              </a:defRPr>
            </a:lvl1pPr>
          </a:lstStyle>
          <a:p>
            <a:r>
              <a:rPr lang="en-US"/>
              <a:t>Click icon to add picture</a:t>
            </a:r>
            <a:endParaRPr lang="en-PT" dirty="0"/>
          </a:p>
        </p:txBody>
      </p:sp>
      <p:sp>
        <p:nvSpPr>
          <p:cNvPr id="28" name="Picture Placeholder 3">
            <a:extLst>
              <a:ext uri="{FF2B5EF4-FFF2-40B4-BE49-F238E27FC236}">
                <a16:creationId xmlns:a16="http://schemas.microsoft.com/office/drawing/2014/main" id="{F1C6D9D5-EFBD-CB42-906F-B6FD0714F850}"/>
              </a:ext>
            </a:extLst>
          </p:cNvPr>
          <p:cNvSpPr>
            <a:spLocks noGrp="1"/>
          </p:cNvSpPr>
          <p:nvPr>
            <p:ph type="pic" sz="quarter" idx="39"/>
          </p:nvPr>
        </p:nvSpPr>
        <p:spPr>
          <a:xfrm>
            <a:off x="6208586" y="1607585"/>
            <a:ext cx="2570400" cy="36000"/>
          </a:xfrm>
          <a:solidFill>
            <a:schemeClr val="bg2"/>
          </a:solidFill>
        </p:spPr>
        <p:txBody>
          <a:bodyPr/>
          <a:lstStyle>
            <a:lvl1pPr marL="0" indent="0">
              <a:spcBef>
                <a:spcPts val="0"/>
              </a:spcBef>
              <a:buNone/>
              <a:defRPr>
                <a:noFill/>
              </a:defRPr>
            </a:lvl1pPr>
          </a:lstStyle>
          <a:p>
            <a:r>
              <a:rPr lang="en-US"/>
              <a:t>Click icon to add picture</a:t>
            </a:r>
            <a:endParaRPr lang="en-PT" dirty="0"/>
          </a:p>
        </p:txBody>
      </p:sp>
      <p:sp>
        <p:nvSpPr>
          <p:cNvPr id="29" name="Picture Placeholder 3">
            <a:extLst>
              <a:ext uri="{FF2B5EF4-FFF2-40B4-BE49-F238E27FC236}">
                <a16:creationId xmlns:a16="http://schemas.microsoft.com/office/drawing/2014/main" id="{5BDEBBA4-ACDE-EB4B-9290-5F26AF8BDAE0}"/>
              </a:ext>
            </a:extLst>
          </p:cNvPr>
          <p:cNvSpPr>
            <a:spLocks noGrp="1"/>
          </p:cNvSpPr>
          <p:nvPr>
            <p:ph type="pic" sz="quarter" idx="40"/>
          </p:nvPr>
        </p:nvSpPr>
        <p:spPr>
          <a:xfrm>
            <a:off x="8922986" y="1607585"/>
            <a:ext cx="2570400" cy="36000"/>
          </a:xfrm>
          <a:solidFill>
            <a:schemeClr val="bg2"/>
          </a:solidFill>
        </p:spPr>
        <p:txBody>
          <a:bodyPr/>
          <a:lstStyle>
            <a:lvl1pPr marL="0" indent="0">
              <a:spcBef>
                <a:spcPts val="0"/>
              </a:spcBef>
              <a:buNone/>
              <a:defRPr>
                <a:noFill/>
              </a:defRPr>
            </a:lvl1pPr>
          </a:lstStyle>
          <a:p>
            <a:r>
              <a:rPr lang="en-US"/>
              <a:t>Click icon to add picture</a:t>
            </a:r>
            <a:endParaRPr lang="en-PT" dirty="0"/>
          </a:p>
        </p:txBody>
      </p:sp>
      <p:sp>
        <p:nvSpPr>
          <p:cNvPr id="24" name="Text Placeholder 7">
            <a:extLst>
              <a:ext uri="{FF2B5EF4-FFF2-40B4-BE49-F238E27FC236}">
                <a16:creationId xmlns:a16="http://schemas.microsoft.com/office/drawing/2014/main" id="{772558DE-71B2-40AF-BED9-2832AB7E8546}"/>
              </a:ext>
            </a:extLst>
          </p:cNvPr>
          <p:cNvSpPr>
            <a:spLocks noGrp="1"/>
          </p:cNvSpPr>
          <p:nvPr>
            <p:ph type="body" sz="quarter" idx="10" hasCustomPrompt="1"/>
          </p:nvPr>
        </p:nvSpPr>
        <p:spPr>
          <a:xfrm>
            <a:off x="626401" y="5876515"/>
            <a:ext cx="10862324" cy="498475"/>
          </a:xfrm>
        </p:spPr>
        <p:txBody>
          <a:bodyPr anchor="ctr">
            <a:noAutofit/>
          </a:bodyPr>
          <a:lstStyle>
            <a:lvl1pPr marL="0" indent="0">
              <a:spcBef>
                <a:spcPts val="0"/>
              </a:spcBef>
              <a:buNone/>
              <a:defRPr sz="1000" b="0" i="0">
                <a:solidFill>
                  <a:schemeClr val="bg2"/>
                </a:solidFill>
                <a:latin typeface="Equip Extended Light" panose="02000503000000020004" pitchFamily="2" charset="77"/>
              </a:defRPr>
            </a:lvl1pPr>
          </a:lstStyle>
          <a:p>
            <a:pPr lvl="0"/>
            <a:r>
              <a:rPr lang="en-GB" dirty="0"/>
              <a:t>Edit Footnote</a:t>
            </a:r>
          </a:p>
        </p:txBody>
      </p:sp>
    </p:spTree>
    <p:extLst>
      <p:ext uri="{BB962C8B-B14F-4D97-AF65-F5344CB8AC3E}">
        <p14:creationId xmlns:p14="http://schemas.microsoft.com/office/powerpoint/2010/main" val="2016964717"/>
      </p:ext>
    </p:extLst>
  </p:cSld>
  <p:clrMapOvr>
    <a:masterClrMapping/>
  </p:clrMapOvr>
  <p:extLst>
    <p:ext uri="{DCECCB84-F9BA-43D5-87BE-67443E8EF086}">
      <p15:sldGuideLst xmlns:p15="http://schemas.microsoft.com/office/powerpoint/2012/main">
        <p15:guide id="1" orient="horz" pos="1003" userDrawn="1">
          <p15:clr>
            <a:srgbClr val="FBAE40"/>
          </p15:clr>
        </p15:guide>
        <p15:guide id="2" pos="393" userDrawn="1">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1_2_Compare">
    <p:bg>
      <p:bgPr>
        <a:solidFill>
          <a:schemeClr val="bg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20" name="Text Placeholder 7">
            <a:extLst>
              <a:ext uri="{FF2B5EF4-FFF2-40B4-BE49-F238E27FC236}">
                <a16:creationId xmlns:a16="http://schemas.microsoft.com/office/drawing/2014/main" id="{0714DED2-2161-5F44-92C1-5B14851F68E8}"/>
              </a:ext>
            </a:extLst>
          </p:cNvPr>
          <p:cNvSpPr>
            <a:spLocks noGrp="1"/>
          </p:cNvSpPr>
          <p:nvPr>
            <p:ph type="body" sz="quarter" idx="31" hasCustomPrompt="1"/>
          </p:nvPr>
        </p:nvSpPr>
        <p:spPr>
          <a:xfrm>
            <a:off x="622215" y="2153053"/>
            <a:ext cx="4338000" cy="395869"/>
          </a:xfrm>
          <a:prstGeom prst="rect">
            <a:avLst/>
          </a:prstGeom>
        </p:spPr>
        <p:txBody>
          <a:bodyPr wrap="square" tIns="72000" numCol="1" spcCol="720000" anchor="t">
            <a:spAutoFit/>
          </a:bodyPr>
          <a:lstStyle>
            <a:lvl1pPr marL="0" indent="0">
              <a:lnSpc>
                <a:spcPct val="100000"/>
              </a:lnSpc>
              <a:spcBef>
                <a:spcPts val="0"/>
              </a:spcBef>
              <a:buFont typeface="Arial" panose="020B0604020202020204" pitchFamily="34" charset="0"/>
              <a:buNone/>
              <a:defRPr sz="1800" b="0" i="0">
                <a:solidFill>
                  <a:schemeClr val="tx2"/>
                </a:solidFill>
                <a:latin typeface="Equip Extended" panose="02000503030000020004" pitchFamily="2" charset="77"/>
              </a:defRPr>
            </a:lvl1pPr>
          </a:lstStyle>
          <a:p>
            <a:pPr lvl="0"/>
            <a:r>
              <a:rPr lang="en-GB" dirty="0"/>
              <a:t>Edit description</a:t>
            </a:r>
          </a:p>
        </p:txBody>
      </p:sp>
      <p:pic>
        <p:nvPicPr>
          <p:cNvPr id="21" name="r1Asset 2.png" descr="r1Asset 2.png">
            <a:extLst>
              <a:ext uri="{FF2B5EF4-FFF2-40B4-BE49-F238E27FC236}">
                <a16:creationId xmlns:a16="http://schemas.microsoft.com/office/drawing/2014/main" id="{99C7C0EE-E1E7-724D-97B0-ED5987EC7475}"/>
              </a:ext>
            </a:extLst>
          </p:cNvPr>
          <p:cNvPicPr>
            <a:picLocks noChangeAspect="1"/>
          </p:cNvPicPr>
          <p:nvPr userDrawn="1"/>
        </p:nvPicPr>
        <p:blipFill>
          <a:blip r:embed="rId4"/>
          <a:stretch>
            <a:fillRect/>
          </a:stretch>
        </p:blipFill>
        <p:spPr>
          <a:xfrm rot="16692">
            <a:off x="8079122" y="1651243"/>
            <a:ext cx="1036144" cy="85114"/>
          </a:xfrm>
          <a:prstGeom prst="rect">
            <a:avLst/>
          </a:prstGeom>
          <a:ln w="12700">
            <a:miter lim="400000"/>
          </a:ln>
        </p:spPr>
      </p:pic>
      <p:sp>
        <p:nvSpPr>
          <p:cNvPr id="22" name="Text Placeholder 7">
            <a:extLst>
              <a:ext uri="{FF2B5EF4-FFF2-40B4-BE49-F238E27FC236}">
                <a16:creationId xmlns:a16="http://schemas.microsoft.com/office/drawing/2014/main" id="{D4C39B6E-C352-0F4E-82D0-149345319966}"/>
              </a:ext>
            </a:extLst>
          </p:cNvPr>
          <p:cNvSpPr>
            <a:spLocks noGrp="1"/>
          </p:cNvSpPr>
          <p:nvPr>
            <p:ph type="body" sz="quarter" idx="32" hasCustomPrompt="1"/>
          </p:nvPr>
        </p:nvSpPr>
        <p:spPr>
          <a:xfrm>
            <a:off x="6940800" y="1141040"/>
            <a:ext cx="3240000" cy="334313"/>
          </a:xfrm>
          <a:prstGeom prst="rect">
            <a:avLst/>
          </a:prstGeom>
        </p:spPr>
        <p:txBody>
          <a:bodyPr wrap="square" tIns="72000" numCol="1" spcCol="720000" anchor="t">
            <a:spAutoFit/>
          </a:bodyPr>
          <a:lstStyle>
            <a:lvl1pPr marL="0" indent="0" algn="ctr">
              <a:lnSpc>
                <a:spcPct val="100000"/>
              </a:lnSpc>
              <a:spcBef>
                <a:spcPts val="0"/>
              </a:spcBef>
              <a:buFont typeface="Arial" panose="020B0604020202020204" pitchFamily="34" charset="0"/>
              <a:buNone/>
              <a:defRPr sz="1400" b="0" i="0">
                <a:solidFill>
                  <a:schemeClr val="tx2"/>
                </a:solidFill>
                <a:latin typeface="Equip Light" panose="02000503000000020004" pitchFamily="2" charset="77"/>
              </a:defRPr>
            </a:lvl1pPr>
          </a:lstStyle>
          <a:p>
            <a:pPr lvl="0"/>
            <a:r>
              <a:rPr lang="en-GB" dirty="0"/>
              <a:t>Edit description</a:t>
            </a:r>
          </a:p>
        </p:txBody>
      </p:sp>
      <p:sp>
        <p:nvSpPr>
          <p:cNvPr id="39" name="Text Placeholder 7">
            <a:extLst>
              <a:ext uri="{FF2B5EF4-FFF2-40B4-BE49-F238E27FC236}">
                <a16:creationId xmlns:a16="http://schemas.microsoft.com/office/drawing/2014/main" id="{2C3E78E0-393F-274D-86D6-1FA2571F0610}"/>
              </a:ext>
            </a:extLst>
          </p:cNvPr>
          <p:cNvSpPr>
            <a:spLocks noGrp="1"/>
          </p:cNvSpPr>
          <p:nvPr>
            <p:ph type="body" sz="quarter" idx="33" hasCustomPrompt="1"/>
          </p:nvPr>
        </p:nvSpPr>
        <p:spPr>
          <a:xfrm>
            <a:off x="5679386" y="2153052"/>
            <a:ext cx="2934000" cy="792000"/>
          </a:xfrm>
          <a:prstGeom prst="rect">
            <a:avLst/>
          </a:prstGeom>
          <a:solidFill>
            <a:schemeClr val="accent4"/>
          </a:solidFill>
        </p:spPr>
        <p:txBody>
          <a:bodyPr wrap="square" tIns="72000" numCol="1" spcCol="720000" anchor="ctr">
            <a:noAutofit/>
          </a:bodyPr>
          <a:lstStyle>
            <a:lvl1pPr marL="0" indent="0" algn="ctr">
              <a:lnSpc>
                <a:spcPct val="100000"/>
              </a:lnSpc>
              <a:spcBef>
                <a:spcPts val="0"/>
              </a:spcBef>
              <a:buFont typeface="Arial" panose="020B0604020202020204" pitchFamily="34" charset="0"/>
              <a:buNone/>
              <a:defRPr sz="1200" b="0" i="0">
                <a:solidFill>
                  <a:schemeClr val="bg1"/>
                </a:solidFill>
                <a:latin typeface="Equip Extended" panose="02000503030000020004" pitchFamily="2" charset="77"/>
              </a:defRPr>
            </a:lvl1pPr>
          </a:lstStyle>
          <a:p>
            <a:pPr lvl="0"/>
            <a:r>
              <a:rPr lang="en-GB" dirty="0"/>
              <a:t>Edit description</a:t>
            </a:r>
          </a:p>
        </p:txBody>
      </p:sp>
      <p:sp>
        <p:nvSpPr>
          <p:cNvPr id="40" name="Text Placeholder 7">
            <a:extLst>
              <a:ext uri="{FF2B5EF4-FFF2-40B4-BE49-F238E27FC236}">
                <a16:creationId xmlns:a16="http://schemas.microsoft.com/office/drawing/2014/main" id="{75B144BD-DF32-7446-A774-515B3F46C51A}"/>
              </a:ext>
            </a:extLst>
          </p:cNvPr>
          <p:cNvSpPr>
            <a:spLocks noGrp="1"/>
          </p:cNvSpPr>
          <p:nvPr>
            <p:ph type="body" sz="quarter" idx="34" hasCustomPrompt="1"/>
          </p:nvPr>
        </p:nvSpPr>
        <p:spPr>
          <a:xfrm>
            <a:off x="8613386" y="2153052"/>
            <a:ext cx="2880000" cy="792000"/>
          </a:xfrm>
          <a:prstGeom prst="rect">
            <a:avLst/>
          </a:prstGeom>
          <a:solidFill>
            <a:srgbClr val="D1F5EA"/>
          </a:solidFill>
        </p:spPr>
        <p:txBody>
          <a:bodyPr wrap="square" tIns="72000" numCol="1" spcCol="720000" anchor="ctr">
            <a:noAutofit/>
          </a:bodyPr>
          <a:lstStyle>
            <a:lvl1pPr marL="0" indent="0" algn="ctr">
              <a:lnSpc>
                <a:spcPct val="100000"/>
              </a:lnSpc>
              <a:spcBef>
                <a:spcPts val="0"/>
              </a:spcBef>
              <a:buFont typeface="Arial" panose="020B0604020202020204" pitchFamily="34" charset="0"/>
              <a:buNone/>
              <a:defRPr sz="1200" b="0" i="0">
                <a:solidFill>
                  <a:schemeClr val="tx2"/>
                </a:solidFill>
                <a:latin typeface="Equip Extended" panose="02000503030000020004" pitchFamily="2" charset="77"/>
              </a:defRPr>
            </a:lvl1pPr>
          </a:lstStyle>
          <a:p>
            <a:pPr lvl="0"/>
            <a:r>
              <a:rPr lang="en-GB" dirty="0"/>
              <a:t>Edit description</a:t>
            </a:r>
          </a:p>
        </p:txBody>
      </p:sp>
      <p:sp>
        <p:nvSpPr>
          <p:cNvPr id="43" name="Text Placeholder 7">
            <a:extLst>
              <a:ext uri="{FF2B5EF4-FFF2-40B4-BE49-F238E27FC236}">
                <a16:creationId xmlns:a16="http://schemas.microsoft.com/office/drawing/2014/main" id="{AFEA1CF0-CF8B-7C45-98E1-BE94C243BDA7}"/>
              </a:ext>
            </a:extLst>
          </p:cNvPr>
          <p:cNvSpPr>
            <a:spLocks noGrp="1"/>
          </p:cNvSpPr>
          <p:nvPr>
            <p:ph type="body" sz="quarter" idx="36" hasCustomPrompt="1"/>
          </p:nvPr>
        </p:nvSpPr>
        <p:spPr>
          <a:xfrm>
            <a:off x="5679385" y="3067456"/>
            <a:ext cx="2934000" cy="792000"/>
          </a:xfrm>
          <a:prstGeom prst="rect">
            <a:avLst/>
          </a:prstGeom>
          <a:solidFill>
            <a:srgbClr val="205465"/>
          </a:solidFill>
        </p:spPr>
        <p:txBody>
          <a:bodyPr wrap="square" tIns="72000" numCol="1" spcCol="720000" anchor="ctr">
            <a:noAutofit/>
          </a:bodyPr>
          <a:lstStyle>
            <a:lvl1pPr marL="0" indent="0" algn="ctr">
              <a:lnSpc>
                <a:spcPct val="100000"/>
              </a:lnSpc>
              <a:spcBef>
                <a:spcPts val="0"/>
              </a:spcBef>
              <a:buFont typeface="Arial" panose="020B0604020202020204" pitchFamily="34" charset="0"/>
              <a:buNone/>
              <a:defRPr sz="1200" b="0" i="0">
                <a:solidFill>
                  <a:schemeClr val="bg1"/>
                </a:solidFill>
                <a:latin typeface="Equip Extended" panose="02000503030000020004" pitchFamily="2" charset="77"/>
              </a:defRPr>
            </a:lvl1pPr>
          </a:lstStyle>
          <a:p>
            <a:pPr lvl="0"/>
            <a:r>
              <a:rPr lang="en-GB" dirty="0"/>
              <a:t>Edit description</a:t>
            </a:r>
          </a:p>
        </p:txBody>
      </p:sp>
      <p:sp>
        <p:nvSpPr>
          <p:cNvPr id="44" name="Text Placeholder 7">
            <a:extLst>
              <a:ext uri="{FF2B5EF4-FFF2-40B4-BE49-F238E27FC236}">
                <a16:creationId xmlns:a16="http://schemas.microsoft.com/office/drawing/2014/main" id="{8CB68FB8-0491-0C48-A147-91A0B1C11319}"/>
              </a:ext>
            </a:extLst>
          </p:cNvPr>
          <p:cNvSpPr>
            <a:spLocks noGrp="1"/>
          </p:cNvSpPr>
          <p:nvPr>
            <p:ph type="body" sz="quarter" idx="37" hasCustomPrompt="1"/>
          </p:nvPr>
        </p:nvSpPr>
        <p:spPr>
          <a:xfrm>
            <a:off x="8560800" y="3067456"/>
            <a:ext cx="2934000" cy="792000"/>
          </a:xfrm>
          <a:prstGeom prst="rect">
            <a:avLst/>
          </a:prstGeom>
          <a:solidFill>
            <a:srgbClr val="D1F5EA"/>
          </a:solidFill>
        </p:spPr>
        <p:txBody>
          <a:bodyPr wrap="square" tIns="72000" numCol="1" spcCol="720000" anchor="ctr">
            <a:noAutofit/>
          </a:bodyPr>
          <a:lstStyle>
            <a:lvl1pPr marL="0" indent="0" algn="ctr">
              <a:lnSpc>
                <a:spcPct val="100000"/>
              </a:lnSpc>
              <a:spcBef>
                <a:spcPts val="0"/>
              </a:spcBef>
              <a:buFont typeface="Arial" panose="020B0604020202020204" pitchFamily="34" charset="0"/>
              <a:buNone/>
              <a:defRPr sz="1200" b="0" i="0">
                <a:solidFill>
                  <a:schemeClr val="tx2"/>
                </a:solidFill>
                <a:latin typeface="Equip Extended" panose="02000503030000020004" pitchFamily="2" charset="77"/>
              </a:defRPr>
            </a:lvl1pPr>
          </a:lstStyle>
          <a:p>
            <a:pPr lvl="0"/>
            <a:r>
              <a:rPr lang="en-GB" dirty="0"/>
              <a:t>Edit description</a:t>
            </a:r>
          </a:p>
        </p:txBody>
      </p:sp>
      <p:sp>
        <p:nvSpPr>
          <p:cNvPr id="49" name="Text Placeholder 7">
            <a:extLst>
              <a:ext uri="{FF2B5EF4-FFF2-40B4-BE49-F238E27FC236}">
                <a16:creationId xmlns:a16="http://schemas.microsoft.com/office/drawing/2014/main" id="{0EA55065-BEA9-854D-96EA-0864C0EEAEDD}"/>
              </a:ext>
            </a:extLst>
          </p:cNvPr>
          <p:cNvSpPr>
            <a:spLocks noGrp="1"/>
          </p:cNvSpPr>
          <p:nvPr>
            <p:ph type="body" sz="quarter" idx="39" hasCustomPrompt="1"/>
          </p:nvPr>
        </p:nvSpPr>
        <p:spPr>
          <a:xfrm>
            <a:off x="5679385" y="3981860"/>
            <a:ext cx="2934000" cy="792000"/>
          </a:xfrm>
          <a:prstGeom prst="rect">
            <a:avLst/>
          </a:prstGeom>
          <a:solidFill>
            <a:srgbClr val="2D807B"/>
          </a:solidFill>
        </p:spPr>
        <p:txBody>
          <a:bodyPr wrap="square" tIns="72000" numCol="1" spcCol="720000" anchor="ctr">
            <a:noAutofit/>
          </a:bodyPr>
          <a:lstStyle>
            <a:lvl1pPr marL="0" indent="0" algn="ctr">
              <a:lnSpc>
                <a:spcPct val="100000"/>
              </a:lnSpc>
              <a:spcBef>
                <a:spcPts val="0"/>
              </a:spcBef>
              <a:buFont typeface="Arial" panose="020B0604020202020204" pitchFamily="34" charset="0"/>
              <a:buNone/>
              <a:defRPr sz="1200" b="0" i="0">
                <a:solidFill>
                  <a:schemeClr val="bg1"/>
                </a:solidFill>
                <a:latin typeface="Equip Extended" panose="02000503030000020004" pitchFamily="2" charset="77"/>
              </a:defRPr>
            </a:lvl1pPr>
          </a:lstStyle>
          <a:p>
            <a:pPr lvl="0"/>
            <a:r>
              <a:rPr lang="en-GB" dirty="0"/>
              <a:t>Edit description</a:t>
            </a:r>
          </a:p>
        </p:txBody>
      </p:sp>
      <p:sp>
        <p:nvSpPr>
          <p:cNvPr id="50" name="Text Placeholder 7">
            <a:extLst>
              <a:ext uri="{FF2B5EF4-FFF2-40B4-BE49-F238E27FC236}">
                <a16:creationId xmlns:a16="http://schemas.microsoft.com/office/drawing/2014/main" id="{A0E99508-C6C5-AD41-BDF8-E368F4DD156C}"/>
              </a:ext>
            </a:extLst>
          </p:cNvPr>
          <p:cNvSpPr>
            <a:spLocks noGrp="1"/>
          </p:cNvSpPr>
          <p:nvPr>
            <p:ph type="body" sz="quarter" idx="40" hasCustomPrompt="1"/>
          </p:nvPr>
        </p:nvSpPr>
        <p:spPr>
          <a:xfrm>
            <a:off x="8560800" y="3981860"/>
            <a:ext cx="2934000" cy="792000"/>
          </a:xfrm>
          <a:prstGeom prst="rect">
            <a:avLst/>
          </a:prstGeom>
          <a:solidFill>
            <a:srgbClr val="D1F5EA"/>
          </a:solidFill>
        </p:spPr>
        <p:txBody>
          <a:bodyPr wrap="square" tIns="72000" numCol="1" spcCol="720000" anchor="ctr">
            <a:noAutofit/>
          </a:bodyPr>
          <a:lstStyle>
            <a:lvl1pPr marL="0" indent="0" algn="ctr">
              <a:lnSpc>
                <a:spcPct val="100000"/>
              </a:lnSpc>
              <a:spcBef>
                <a:spcPts val="0"/>
              </a:spcBef>
              <a:buFont typeface="Arial" panose="020B0604020202020204" pitchFamily="34" charset="0"/>
              <a:buNone/>
              <a:defRPr sz="1200" b="0" i="0">
                <a:solidFill>
                  <a:schemeClr val="tx2"/>
                </a:solidFill>
                <a:latin typeface="Equip Extended" panose="02000503030000020004" pitchFamily="2" charset="77"/>
              </a:defRPr>
            </a:lvl1pPr>
          </a:lstStyle>
          <a:p>
            <a:pPr lvl="0"/>
            <a:r>
              <a:rPr lang="en-GB" dirty="0"/>
              <a:t>Edit description</a:t>
            </a:r>
          </a:p>
        </p:txBody>
      </p:sp>
      <p:sp>
        <p:nvSpPr>
          <p:cNvPr id="53" name="Text Placeholder 7">
            <a:extLst>
              <a:ext uri="{FF2B5EF4-FFF2-40B4-BE49-F238E27FC236}">
                <a16:creationId xmlns:a16="http://schemas.microsoft.com/office/drawing/2014/main" id="{48ABF11D-9DAF-5440-8B39-8A165F464FD2}"/>
              </a:ext>
            </a:extLst>
          </p:cNvPr>
          <p:cNvSpPr>
            <a:spLocks noGrp="1"/>
          </p:cNvSpPr>
          <p:nvPr>
            <p:ph type="body" sz="quarter" idx="42" hasCustomPrompt="1"/>
          </p:nvPr>
        </p:nvSpPr>
        <p:spPr>
          <a:xfrm>
            <a:off x="5679385" y="4896264"/>
            <a:ext cx="2934000" cy="792000"/>
          </a:xfrm>
          <a:prstGeom prst="rect">
            <a:avLst/>
          </a:prstGeom>
          <a:solidFill>
            <a:srgbClr val="3AAB94"/>
          </a:solidFill>
        </p:spPr>
        <p:txBody>
          <a:bodyPr wrap="square" tIns="72000" numCol="1" spcCol="720000" anchor="ctr">
            <a:noAutofit/>
          </a:bodyPr>
          <a:lstStyle>
            <a:lvl1pPr marL="0" indent="0" algn="ctr">
              <a:lnSpc>
                <a:spcPct val="100000"/>
              </a:lnSpc>
              <a:spcBef>
                <a:spcPts val="0"/>
              </a:spcBef>
              <a:buFont typeface="Arial" panose="020B0604020202020204" pitchFamily="34" charset="0"/>
              <a:buNone/>
              <a:defRPr sz="1200" b="0" i="0">
                <a:solidFill>
                  <a:schemeClr val="bg1"/>
                </a:solidFill>
                <a:latin typeface="Equip Extended" panose="02000503030000020004" pitchFamily="2" charset="77"/>
              </a:defRPr>
            </a:lvl1pPr>
          </a:lstStyle>
          <a:p>
            <a:pPr lvl="0"/>
            <a:r>
              <a:rPr lang="en-GB" dirty="0"/>
              <a:t>Edit description</a:t>
            </a:r>
          </a:p>
        </p:txBody>
      </p:sp>
      <p:sp>
        <p:nvSpPr>
          <p:cNvPr id="54" name="Text Placeholder 7">
            <a:extLst>
              <a:ext uri="{FF2B5EF4-FFF2-40B4-BE49-F238E27FC236}">
                <a16:creationId xmlns:a16="http://schemas.microsoft.com/office/drawing/2014/main" id="{9677DE9D-2501-444A-9FCD-D4F0A339AC8D}"/>
              </a:ext>
            </a:extLst>
          </p:cNvPr>
          <p:cNvSpPr>
            <a:spLocks noGrp="1"/>
          </p:cNvSpPr>
          <p:nvPr>
            <p:ph type="body" sz="quarter" idx="43" hasCustomPrompt="1"/>
          </p:nvPr>
        </p:nvSpPr>
        <p:spPr>
          <a:xfrm>
            <a:off x="8560800" y="4896264"/>
            <a:ext cx="2934000" cy="792000"/>
          </a:xfrm>
          <a:prstGeom prst="rect">
            <a:avLst/>
          </a:prstGeom>
          <a:solidFill>
            <a:srgbClr val="D1F5EA"/>
          </a:solidFill>
        </p:spPr>
        <p:txBody>
          <a:bodyPr wrap="square" tIns="72000" numCol="1" spcCol="720000" anchor="ctr">
            <a:noAutofit/>
          </a:bodyPr>
          <a:lstStyle>
            <a:lvl1pPr marL="0" indent="0" algn="ctr">
              <a:lnSpc>
                <a:spcPct val="100000"/>
              </a:lnSpc>
              <a:spcBef>
                <a:spcPts val="0"/>
              </a:spcBef>
              <a:buFont typeface="Arial" panose="020B0604020202020204" pitchFamily="34" charset="0"/>
              <a:buNone/>
              <a:defRPr sz="1200" b="0" i="0">
                <a:solidFill>
                  <a:schemeClr val="tx2"/>
                </a:solidFill>
                <a:latin typeface="Equip Extended" panose="02000503030000020004" pitchFamily="2" charset="77"/>
              </a:defRPr>
            </a:lvl1pPr>
          </a:lstStyle>
          <a:p>
            <a:pPr lvl="0"/>
            <a:r>
              <a:rPr lang="en-GB" dirty="0"/>
              <a:t>Edit description</a:t>
            </a:r>
          </a:p>
        </p:txBody>
      </p:sp>
      <p:sp>
        <p:nvSpPr>
          <p:cNvPr id="57" name="Title 1">
            <a:extLst>
              <a:ext uri="{FF2B5EF4-FFF2-40B4-BE49-F238E27FC236}">
                <a16:creationId xmlns:a16="http://schemas.microsoft.com/office/drawing/2014/main" id="{C0356F5A-298E-1E4F-8A80-AEECD94E44E0}"/>
              </a:ext>
            </a:extLst>
          </p:cNvPr>
          <p:cNvSpPr>
            <a:spLocks noGrp="1"/>
          </p:cNvSpPr>
          <p:nvPr>
            <p:ph type="title" hasCustomPrompt="1"/>
          </p:nvPr>
        </p:nvSpPr>
        <p:spPr>
          <a:xfrm>
            <a:off x="626400" y="481125"/>
            <a:ext cx="4333814" cy="488201"/>
          </a:xfrm>
          <a:prstGeom prst="rect">
            <a:avLst/>
          </a:prstGeom>
        </p:spPr>
        <p:txBody>
          <a:bodyPr wrap="square" tIns="72000" anchor="t">
            <a:spAutoFit/>
          </a:bodyPr>
          <a:lstStyle>
            <a:lvl1pPr>
              <a:lnSpc>
                <a:spcPct val="100000"/>
              </a:lnSpc>
              <a:spcBef>
                <a:spcPts val="0"/>
              </a:spcBef>
              <a:defRPr sz="2400" b="1" i="0">
                <a:solidFill>
                  <a:schemeClr val="tx2"/>
                </a:solidFill>
                <a:latin typeface="Equip Extended" panose="02000503030000020004" pitchFamily="2" charset="77"/>
              </a:defRPr>
            </a:lvl1pPr>
          </a:lstStyle>
          <a:p>
            <a:r>
              <a:rPr lang="en-GB" dirty="0"/>
              <a:t>Edit title</a:t>
            </a:r>
            <a:endParaRPr lang="en-PT" dirty="0"/>
          </a:p>
        </p:txBody>
      </p:sp>
      <p:sp>
        <p:nvSpPr>
          <p:cNvPr id="58" name="Text Placeholder 7">
            <a:extLst>
              <a:ext uri="{FF2B5EF4-FFF2-40B4-BE49-F238E27FC236}">
                <a16:creationId xmlns:a16="http://schemas.microsoft.com/office/drawing/2014/main" id="{67D5818A-2247-974B-9F65-E972B302B00C}"/>
              </a:ext>
            </a:extLst>
          </p:cNvPr>
          <p:cNvSpPr>
            <a:spLocks noGrp="1"/>
          </p:cNvSpPr>
          <p:nvPr>
            <p:ph type="body" sz="quarter" idx="29" hasCustomPrompt="1"/>
          </p:nvPr>
        </p:nvSpPr>
        <p:spPr>
          <a:xfrm>
            <a:off x="626401" y="930188"/>
            <a:ext cx="4333814" cy="365091"/>
          </a:xfrm>
          <a:prstGeom prst="rect">
            <a:avLst/>
          </a:prstGeom>
        </p:spPr>
        <p:txBody>
          <a:bodyPr wrap="square" tIns="72000" anchor="t">
            <a:spAutoFit/>
          </a:bodyPr>
          <a:lstStyle>
            <a:lvl1pPr marL="0" indent="0">
              <a:lnSpc>
                <a:spcPct val="100000"/>
              </a:lnSpc>
              <a:spcBef>
                <a:spcPts val="0"/>
              </a:spcBef>
              <a:buNone/>
              <a:defRPr sz="1600" b="0" i="0">
                <a:solidFill>
                  <a:schemeClr val="tx2"/>
                </a:solidFill>
                <a:latin typeface="Equip Extended Light" panose="02000503000000020004" pitchFamily="2" charset="77"/>
              </a:defRPr>
            </a:lvl1pPr>
          </a:lstStyle>
          <a:p>
            <a:pPr lvl="0"/>
            <a:r>
              <a:rPr lang="en-GB" dirty="0"/>
              <a:t>Edit subtitle</a:t>
            </a:r>
          </a:p>
        </p:txBody>
      </p:sp>
      <p:sp>
        <p:nvSpPr>
          <p:cNvPr id="59" name="Text Placeholder 7">
            <a:extLst>
              <a:ext uri="{FF2B5EF4-FFF2-40B4-BE49-F238E27FC236}">
                <a16:creationId xmlns:a16="http://schemas.microsoft.com/office/drawing/2014/main" id="{E27AFBE8-0396-9444-919D-54BF4ACA73AE}"/>
              </a:ext>
            </a:extLst>
          </p:cNvPr>
          <p:cNvSpPr>
            <a:spLocks noGrp="1"/>
          </p:cNvSpPr>
          <p:nvPr>
            <p:ph type="body" sz="quarter" idx="35" hasCustomPrompt="1"/>
          </p:nvPr>
        </p:nvSpPr>
        <p:spPr>
          <a:xfrm>
            <a:off x="8236800" y="2225052"/>
            <a:ext cx="648000" cy="643225"/>
          </a:xfrm>
          <a:prstGeom prst="ellipse">
            <a:avLst/>
          </a:prstGeom>
          <a:solidFill>
            <a:schemeClr val="accent4"/>
          </a:solidFill>
        </p:spPr>
        <p:txBody>
          <a:bodyPr wrap="none" tIns="72000" numCol="1" spcCol="720000" anchor="ctr" anchorCtr="0">
            <a:noAutofit/>
          </a:bodyPr>
          <a:lstStyle>
            <a:lvl1pPr marL="0" indent="0" algn="ctr">
              <a:lnSpc>
                <a:spcPct val="100000"/>
              </a:lnSpc>
              <a:spcBef>
                <a:spcPts val="0"/>
              </a:spcBef>
              <a:buFont typeface="Arial" panose="020B0604020202020204" pitchFamily="34" charset="0"/>
              <a:buNone/>
              <a:defRPr sz="1100" b="0" i="1">
                <a:solidFill>
                  <a:schemeClr val="bg1"/>
                </a:solidFill>
                <a:latin typeface="Equip" panose="02000503030000020004" pitchFamily="2" charset="77"/>
              </a:defRPr>
            </a:lvl1pPr>
          </a:lstStyle>
          <a:p>
            <a:pPr lvl="0"/>
            <a:r>
              <a:rPr lang="en-GB" dirty="0"/>
              <a:t>Over</a:t>
            </a:r>
          </a:p>
        </p:txBody>
      </p:sp>
      <p:sp>
        <p:nvSpPr>
          <p:cNvPr id="60" name="Text Placeholder 7">
            <a:extLst>
              <a:ext uri="{FF2B5EF4-FFF2-40B4-BE49-F238E27FC236}">
                <a16:creationId xmlns:a16="http://schemas.microsoft.com/office/drawing/2014/main" id="{F61821AA-302A-9944-ACB0-C3BEEFF95619}"/>
              </a:ext>
            </a:extLst>
          </p:cNvPr>
          <p:cNvSpPr>
            <a:spLocks noGrp="1"/>
          </p:cNvSpPr>
          <p:nvPr>
            <p:ph type="body" sz="quarter" idx="44" hasCustomPrompt="1"/>
          </p:nvPr>
        </p:nvSpPr>
        <p:spPr>
          <a:xfrm>
            <a:off x="8236800" y="3140439"/>
            <a:ext cx="648000" cy="643225"/>
          </a:xfrm>
          <a:prstGeom prst="ellipse">
            <a:avLst/>
          </a:prstGeom>
          <a:solidFill>
            <a:schemeClr val="accent4"/>
          </a:solidFill>
        </p:spPr>
        <p:txBody>
          <a:bodyPr wrap="none" tIns="72000" numCol="1" spcCol="720000" anchor="ctr" anchorCtr="0">
            <a:noAutofit/>
          </a:bodyPr>
          <a:lstStyle>
            <a:lvl1pPr marL="0" indent="0" algn="ctr">
              <a:lnSpc>
                <a:spcPct val="100000"/>
              </a:lnSpc>
              <a:spcBef>
                <a:spcPts val="0"/>
              </a:spcBef>
              <a:buFont typeface="Arial" panose="020B0604020202020204" pitchFamily="34" charset="0"/>
              <a:buNone/>
              <a:defRPr sz="1100" b="0" i="1">
                <a:solidFill>
                  <a:schemeClr val="bg1"/>
                </a:solidFill>
                <a:latin typeface="Equip" panose="02000503030000020004" pitchFamily="2" charset="77"/>
              </a:defRPr>
            </a:lvl1pPr>
          </a:lstStyle>
          <a:p>
            <a:pPr lvl="0"/>
            <a:r>
              <a:rPr lang="en-GB" dirty="0"/>
              <a:t>Over</a:t>
            </a:r>
          </a:p>
        </p:txBody>
      </p:sp>
      <p:sp>
        <p:nvSpPr>
          <p:cNvPr id="61" name="Text Placeholder 7">
            <a:extLst>
              <a:ext uri="{FF2B5EF4-FFF2-40B4-BE49-F238E27FC236}">
                <a16:creationId xmlns:a16="http://schemas.microsoft.com/office/drawing/2014/main" id="{A761C271-209A-CB4A-8CE6-9EC6EC5D5DA3}"/>
              </a:ext>
            </a:extLst>
          </p:cNvPr>
          <p:cNvSpPr>
            <a:spLocks noGrp="1"/>
          </p:cNvSpPr>
          <p:nvPr>
            <p:ph type="body" sz="quarter" idx="45" hasCustomPrompt="1"/>
          </p:nvPr>
        </p:nvSpPr>
        <p:spPr>
          <a:xfrm>
            <a:off x="8236800" y="4056247"/>
            <a:ext cx="648000" cy="643225"/>
          </a:xfrm>
          <a:prstGeom prst="ellipse">
            <a:avLst/>
          </a:prstGeom>
          <a:solidFill>
            <a:schemeClr val="accent4"/>
          </a:solidFill>
        </p:spPr>
        <p:txBody>
          <a:bodyPr wrap="none" tIns="72000" numCol="1" spcCol="720000" anchor="ctr" anchorCtr="0">
            <a:noAutofit/>
          </a:bodyPr>
          <a:lstStyle>
            <a:lvl1pPr marL="0" indent="0" algn="ctr">
              <a:lnSpc>
                <a:spcPct val="100000"/>
              </a:lnSpc>
              <a:spcBef>
                <a:spcPts val="0"/>
              </a:spcBef>
              <a:buFont typeface="Arial" panose="020B0604020202020204" pitchFamily="34" charset="0"/>
              <a:buNone/>
              <a:defRPr sz="1100" b="0" i="1">
                <a:solidFill>
                  <a:schemeClr val="bg1"/>
                </a:solidFill>
                <a:latin typeface="Equip" panose="02000503030000020004" pitchFamily="2" charset="77"/>
              </a:defRPr>
            </a:lvl1pPr>
          </a:lstStyle>
          <a:p>
            <a:pPr lvl="0"/>
            <a:r>
              <a:rPr lang="en-GB" dirty="0"/>
              <a:t>Over</a:t>
            </a:r>
          </a:p>
        </p:txBody>
      </p:sp>
      <p:sp>
        <p:nvSpPr>
          <p:cNvPr id="62" name="Text Placeholder 7">
            <a:extLst>
              <a:ext uri="{FF2B5EF4-FFF2-40B4-BE49-F238E27FC236}">
                <a16:creationId xmlns:a16="http://schemas.microsoft.com/office/drawing/2014/main" id="{F3D16181-B31F-1245-8E9F-D5471F4CBD4E}"/>
              </a:ext>
            </a:extLst>
          </p:cNvPr>
          <p:cNvSpPr>
            <a:spLocks noGrp="1"/>
          </p:cNvSpPr>
          <p:nvPr>
            <p:ph type="body" sz="quarter" idx="46" hasCustomPrompt="1"/>
          </p:nvPr>
        </p:nvSpPr>
        <p:spPr>
          <a:xfrm>
            <a:off x="8236800" y="4970651"/>
            <a:ext cx="648000" cy="643225"/>
          </a:xfrm>
          <a:prstGeom prst="ellipse">
            <a:avLst/>
          </a:prstGeom>
          <a:solidFill>
            <a:schemeClr val="accent4"/>
          </a:solidFill>
        </p:spPr>
        <p:txBody>
          <a:bodyPr wrap="none" tIns="72000" numCol="1" spcCol="720000" anchor="ctr" anchorCtr="0">
            <a:noAutofit/>
          </a:bodyPr>
          <a:lstStyle>
            <a:lvl1pPr marL="0" indent="0" algn="ctr">
              <a:lnSpc>
                <a:spcPct val="100000"/>
              </a:lnSpc>
              <a:spcBef>
                <a:spcPts val="0"/>
              </a:spcBef>
              <a:buFont typeface="Arial" panose="020B0604020202020204" pitchFamily="34" charset="0"/>
              <a:buNone/>
              <a:defRPr sz="1100" b="0" i="1">
                <a:solidFill>
                  <a:schemeClr val="bg1"/>
                </a:solidFill>
                <a:latin typeface="Equip" panose="02000503030000020004" pitchFamily="2" charset="77"/>
              </a:defRPr>
            </a:lvl1pPr>
          </a:lstStyle>
          <a:p>
            <a:pPr lvl="0"/>
            <a:r>
              <a:rPr lang="en-GB" dirty="0"/>
              <a:t>Over</a:t>
            </a:r>
          </a:p>
        </p:txBody>
      </p:sp>
      <p:sp>
        <p:nvSpPr>
          <p:cNvPr id="23" name="Text Placeholder 7">
            <a:extLst>
              <a:ext uri="{FF2B5EF4-FFF2-40B4-BE49-F238E27FC236}">
                <a16:creationId xmlns:a16="http://schemas.microsoft.com/office/drawing/2014/main" id="{AE58BBC7-CF1F-453F-9C1F-689F4BAB23A5}"/>
              </a:ext>
            </a:extLst>
          </p:cNvPr>
          <p:cNvSpPr>
            <a:spLocks noGrp="1"/>
          </p:cNvSpPr>
          <p:nvPr>
            <p:ph type="body" sz="quarter" idx="10" hasCustomPrompt="1"/>
          </p:nvPr>
        </p:nvSpPr>
        <p:spPr>
          <a:xfrm>
            <a:off x="626401" y="5876515"/>
            <a:ext cx="10862324" cy="498475"/>
          </a:xfrm>
        </p:spPr>
        <p:txBody>
          <a:bodyPr anchor="ctr">
            <a:noAutofit/>
          </a:bodyPr>
          <a:lstStyle>
            <a:lvl1pPr marL="0" indent="0">
              <a:spcBef>
                <a:spcPts val="0"/>
              </a:spcBef>
              <a:buNone/>
              <a:defRPr sz="1000" b="0" i="0">
                <a:solidFill>
                  <a:schemeClr val="bg2"/>
                </a:solidFill>
                <a:latin typeface="Equip Extended Light" panose="02000503000000020004" pitchFamily="2" charset="77"/>
              </a:defRPr>
            </a:lvl1pPr>
          </a:lstStyle>
          <a:p>
            <a:pPr lvl="0"/>
            <a:r>
              <a:rPr lang="en-GB" dirty="0"/>
              <a:t>Edit Footnote</a:t>
            </a:r>
          </a:p>
        </p:txBody>
      </p:sp>
    </p:spTree>
    <p:extLst>
      <p:ext uri="{BB962C8B-B14F-4D97-AF65-F5344CB8AC3E}">
        <p14:creationId xmlns:p14="http://schemas.microsoft.com/office/powerpoint/2010/main" val="218943917"/>
      </p:ext>
    </p:extLst>
  </p:cSld>
  <p:clrMapOvr>
    <a:masterClrMapping/>
  </p:clrMapOvr>
  <p:extLst>
    <p:ext uri="{DCECCB84-F9BA-43D5-87BE-67443E8EF086}">
      <p15:sldGuideLst xmlns:p15="http://schemas.microsoft.com/office/powerpoint/2012/main">
        <p15:guide id="1" orient="horz" pos="1003" userDrawn="1">
          <p15:clr>
            <a:srgbClr val="FBAE40"/>
          </p15:clr>
        </p15:guide>
        <p15:guide id="2" pos="393" userDrawn="1">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2_1_Quotes Blue">
    <p:bg>
      <p:bgPr>
        <a:solidFill>
          <a:schemeClr val="accent4"/>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943997" y="3769143"/>
            <a:ext cx="2797200" cy="303536"/>
          </a:xfrm>
          <a:prstGeom prst="rect">
            <a:avLst/>
          </a:prstGeom>
        </p:spPr>
        <p:txBody>
          <a:bodyPr wrap="square" tIns="72000" anchor="t">
            <a:spAutoFit/>
          </a:bodyPr>
          <a:lstStyle>
            <a:lvl1pPr marL="0" indent="0">
              <a:lnSpc>
                <a:spcPct val="100000"/>
              </a:lnSpc>
              <a:spcBef>
                <a:spcPts val="0"/>
              </a:spcBef>
              <a:buNone/>
              <a:defRPr sz="1200" b="0" i="0">
                <a:solidFill>
                  <a:schemeClr val="bg1"/>
                </a:solidFill>
                <a:latin typeface="Equip Light" panose="02000503000000020004" pitchFamily="2" charset="77"/>
              </a:defRPr>
            </a:lvl1pPr>
          </a:lstStyle>
          <a:p>
            <a:pPr lvl="0"/>
            <a:r>
              <a:rPr lang="en-GB" dirty="0"/>
              <a:t>Edit position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943997" y="3445709"/>
            <a:ext cx="2797200" cy="318924"/>
          </a:xfrm>
          <a:prstGeom prst="rect">
            <a:avLst/>
          </a:prstGeom>
        </p:spPr>
        <p:txBody>
          <a:bodyPr wrap="square" tIns="72000" anchor="t">
            <a:spAutoFit/>
          </a:bodyPr>
          <a:lstStyle>
            <a:lvl1pPr marL="0" indent="0">
              <a:lnSpc>
                <a:spcPct val="100000"/>
              </a:lnSpc>
              <a:spcBef>
                <a:spcPts val="0"/>
              </a:spcBef>
              <a:buNone/>
              <a:defRPr sz="1300" b="1" i="0">
                <a:solidFill>
                  <a:schemeClr val="tx1"/>
                </a:solidFill>
                <a:latin typeface="Equip Extended" panose="02000503030000020004" pitchFamily="2" charset="77"/>
              </a:defRPr>
            </a:lvl1pPr>
          </a:lstStyle>
          <a:p>
            <a:pPr lvl="0"/>
            <a:r>
              <a:rPr lang="en-GB" dirty="0"/>
              <a:t>Edit name</a:t>
            </a:r>
          </a:p>
        </p:txBody>
      </p:sp>
      <p:sp>
        <p:nvSpPr>
          <p:cNvPr id="3" name="TextBox 2">
            <a:extLst>
              <a:ext uri="{FF2B5EF4-FFF2-40B4-BE49-F238E27FC236}">
                <a16:creationId xmlns:a16="http://schemas.microsoft.com/office/drawing/2014/main" id="{887C61D2-B01E-A14D-A3C4-B70E84D40EC0}"/>
              </a:ext>
            </a:extLst>
          </p:cNvPr>
          <p:cNvSpPr txBox="1"/>
          <p:nvPr userDrawn="1"/>
        </p:nvSpPr>
        <p:spPr>
          <a:xfrm>
            <a:off x="966780" y="1379958"/>
            <a:ext cx="630301" cy="1323439"/>
          </a:xfrm>
          <a:prstGeom prst="rect">
            <a:avLst/>
          </a:prstGeom>
          <a:noFill/>
        </p:spPr>
        <p:txBody>
          <a:bodyPr wrap="none" rtlCol="0">
            <a:spAutoFit/>
          </a:bodyPr>
          <a:lstStyle/>
          <a:p>
            <a:pPr>
              <a:spcBef>
                <a:spcPts val="0"/>
              </a:spcBef>
            </a:pPr>
            <a:r>
              <a:rPr lang="en-PT" sz="8000" b="1" i="0" dirty="0">
                <a:solidFill>
                  <a:schemeClr val="tx1"/>
                </a:solidFill>
                <a:latin typeface="Equip Extended" panose="02000503030000020004" pitchFamily="2" charset="77"/>
              </a:rPr>
              <a:t>“</a:t>
            </a:r>
          </a:p>
        </p:txBody>
      </p:sp>
      <p:sp>
        <p:nvSpPr>
          <p:cNvPr id="20" name="TextBox 19">
            <a:extLst>
              <a:ext uri="{FF2B5EF4-FFF2-40B4-BE49-F238E27FC236}">
                <a16:creationId xmlns:a16="http://schemas.microsoft.com/office/drawing/2014/main" id="{649D3518-BE06-3C4F-9B82-13D47749E849}"/>
              </a:ext>
            </a:extLst>
          </p:cNvPr>
          <p:cNvSpPr txBox="1"/>
          <p:nvPr userDrawn="1"/>
        </p:nvSpPr>
        <p:spPr>
          <a:xfrm>
            <a:off x="10602823" y="5051551"/>
            <a:ext cx="628698" cy="1323439"/>
          </a:xfrm>
          <a:prstGeom prst="rect">
            <a:avLst/>
          </a:prstGeom>
          <a:noFill/>
        </p:spPr>
        <p:txBody>
          <a:bodyPr wrap="none" rtlCol="0" anchor="b">
            <a:noAutofit/>
          </a:bodyPr>
          <a:lstStyle/>
          <a:p>
            <a:pPr>
              <a:spcBef>
                <a:spcPts val="0"/>
              </a:spcBef>
            </a:pPr>
            <a:r>
              <a:rPr lang="en-PT" sz="8000" b="1" i="0" dirty="0">
                <a:solidFill>
                  <a:schemeClr val="tx1"/>
                </a:solidFill>
                <a:latin typeface="Equip Extended" panose="02000503030000020004" pitchFamily="2" charset="77"/>
              </a:rPr>
              <a:t>”</a:t>
            </a:r>
          </a:p>
        </p:txBody>
      </p:sp>
      <p:sp>
        <p:nvSpPr>
          <p:cNvPr id="21" name="Text Placeholder 7">
            <a:extLst>
              <a:ext uri="{FF2B5EF4-FFF2-40B4-BE49-F238E27FC236}">
                <a16:creationId xmlns:a16="http://schemas.microsoft.com/office/drawing/2014/main" id="{C1B2D925-6381-9A47-8EBA-795195C8ABB8}"/>
              </a:ext>
            </a:extLst>
          </p:cNvPr>
          <p:cNvSpPr>
            <a:spLocks noGrp="1"/>
          </p:cNvSpPr>
          <p:nvPr>
            <p:ph type="body" sz="quarter" idx="34" hasCustomPrompt="1"/>
          </p:nvPr>
        </p:nvSpPr>
        <p:spPr>
          <a:xfrm>
            <a:off x="1943998" y="2211834"/>
            <a:ext cx="3862800" cy="980644"/>
          </a:xfrm>
          <a:prstGeom prst="rect">
            <a:avLst/>
          </a:prstGeom>
        </p:spPr>
        <p:txBody>
          <a:bodyPr wrap="square" tIns="72000" anchor="b">
            <a:spAutoFit/>
          </a:bodyPr>
          <a:lstStyle>
            <a:lvl1pPr marL="0" indent="0">
              <a:lnSpc>
                <a:spcPct val="100000"/>
              </a:lnSpc>
              <a:spcBef>
                <a:spcPts val="0"/>
              </a:spcBef>
              <a:buNone/>
              <a:defRPr sz="1400" b="0" i="1">
                <a:solidFill>
                  <a:schemeClr val="bg1"/>
                </a:solidFill>
                <a:latin typeface="Equip Extended Light" panose="02000503000000020004" pitchFamily="2" charset="77"/>
              </a:defRPr>
            </a:lvl1pPr>
          </a:lstStyle>
          <a:p>
            <a:pPr lvl="0"/>
            <a:r>
              <a:rPr lang="en-GB" dirty="0"/>
              <a:t>Nagarro behaves like a start-up,  ready for anything, very result  oriented and not dwindling until  we as a customer have gotten  what we want. </a:t>
            </a:r>
          </a:p>
        </p:txBody>
      </p:sp>
      <p:sp>
        <p:nvSpPr>
          <p:cNvPr id="22" name="Image">
            <a:extLst>
              <a:ext uri="{FF2B5EF4-FFF2-40B4-BE49-F238E27FC236}">
                <a16:creationId xmlns:a16="http://schemas.microsoft.com/office/drawing/2014/main" id="{822A80EC-B1B0-3442-829C-CAFABB882D10}"/>
              </a:ext>
            </a:extLst>
          </p:cNvPr>
          <p:cNvSpPr>
            <a:spLocks noGrp="1" noChangeAspect="1"/>
          </p:cNvSpPr>
          <p:nvPr>
            <p:ph type="pic" sz="quarter" idx="30"/>
          </p:nvPr>
        </p:nvSpPr>
        <p:spPr>
          <a:xfrm>
            <a:off x="5028407" y="3340920"/>
            <a:ext cx="792000" cy="792000"/>
          </a:xfrm>
          <a:prstGeom prst="ellipse">
            <a:avLst/>
          </a:prstGeom>
          <a:effectLst>
            <a:softEdge rad="0"/>
          </a:effectLst>
        </p:spPr>
        <p:txBody>
          <a:bodyPr lIns="91439" tIns="45719" rIns="91439" bIns="45719">
            <a:noAutofit/>
          </a:bodyPr>
          <a:lstStyle>
            <a:lvl1pPr marL="0" indent="0">
              <a:spcBef>
                <a:spcPts val="0"/>
              </a:spcBef>
              <a:buNone/>
              <a:defRPr>
                <a:noFill/>
              </a:defRPr>
            </a:lvl1pPr>
          </a:lstStyle>
          <a:p>
            <a:r>
              <a:rPr lang="en-US"/>
              <a:t>Click icon to add picture</a:t>
            </a:r>
            <a:endParaRPr dirty="0"/>
          </a:p>
        </p:txBody>
      </p:sp>
      <p:sp>
        <p:nvSpPr>
          <p:cNvPr id="23" name="Text Placeholder 7">
            <a:extLst>
              <a:ext uri="{FF2B5EF4-FFF2-40B4-BE49-F238E27FC236}">
                <a16:creationId xmlns:a16="http://schemas.microsoft.com/office/drawing/2014/main" id="{8355F0FD-0400-F544-A20A-FFD2420BD67F}"/>
              </a:ext>
            </a:extLst>
          </p:cNvPr>
          <p:cNvSpPr>
            <a:spLocks noGrp="1"/>
          </p:cNvSpPr>
          <p:nvPr>
            <p:ph type="body" sz="quarter" idx="35" hasCustomPrompt="1"/>
          </p:nvPr>
        </p:nvSpPr>
        <p:spPr>
          <a:xfrm>
            <a:off x="6371592" y="4194182"/>
            <a:ext cx="2797200" cy="303536"/>
          </a:xfrm>
          <a:prstGeom prst="rect">
            <a:avLst/>
          </a:prstGeom>
        </p:spPr>
        <p:txBody>
          <a:bodyPr wrap="square" tIns="72000" anchor="t">
            <a:spAutoFit/>
          </a:bodyPr>
          <a:lstStyle>
            <a:lvl1pPr marL="0" indent="0">
              <a:lnSpc>
                <a:spcPct val="100000"/>
              </a:lnSpc>
              <a:spcBef>
                <a:spcPts val="0"/>
              </a:spcBef>
              <a:buNone/>
              <a:defRPr sz="1200" b="0" i="0">
                <a:solidFill>
                  <a:schemeClr val="bg1"/>
                </a:solidFill>
                <a:latin typeface="Equip Light" panose="02000503000000020004" pitchFamily="2" charset="77"/>
              </a:defRPr>
            </a:lvl1pPr>
          </a:lstStyle>
          <a:p>
            <a:pPr lvl="0"/>
            <a:r>
              <a:rPr lang="en-GB" dirty="0"/>
              <a:t>Edit position</a:t>
            </a:r>
          </a:p>
        </p:txBody>
      </p:sp>
      <p:sp>
        <p:nvSpPr>
          <p:cNvPr id="24" name="Text Placeholder 7">
            <a:extLst>
              <a:ext uri="{FF2B5EF4-FFF2-40B4-BE49-F238E27FC236}">
                <a16:creationId xmlns:a16="http://schemas.microsoft.com/office/drawing/2014/main" id="{CEE37377-A5FF-9646-B596-C7E6C7268FEA}"/>
              </a:ext>
            </a:extLst>
          </p:cNvPr>
          <p:cNvSpPr>
            <a:spLocks noGrp="1"/>
          </p:cNvSpPr>
          <p:nvPr>
            <p:ph type="body" sz="quarter" idx="36" hasCustomPrompt="1"/>
          </p:nvPr>
        </p:nvSpPr>
        <p:spPr>
          <a:xfrm>
            <a:off x="6371592" y="3870748"/>
            <a:ext cx="2797200" cy="318924"/>
          </a:xfrm>
          <a:prstGeom prst="rect">
            <a:avLst/>
          </a:prstGeom>
        </p:spPr>
        <p:txBody>
          <a:bodyPr wrap="square" tIns="72000" anchor="t">
            <a:spAutoFit/>
          </a:bodyPr>
          <a:lstStyle>
            <a:lvl1pPr marL="0" indent="0">
              <a:lnSpc>
                <a:spcPct val="100000"/>
              </a:lnSpc>
              <a:spcBef>
                <a:spcPts val="0"/>
              </a:spcBef>
              <a:buNone/>
              <a:defRPr sz="1300" b="1" i="0">
                <a:solidFill>
                  <a:schemeClr val="tx1"/>
                </a:solidFill>
                <a:latin typeface="Equip Extended" panose="02000503030000020004" pitchFamily="2" charset="77"/>
              </a:defRPr>
            </a:lvl1pPr>
          </a:lstStyle>
          <a:p>
            <a:pPr lvl="0"/>
            <a:r>
              <a:rPr lang="en-GB" dirty="0"/>
              <a:t>Edit name</a:t>
            </a:r>
          </a:p>
        </p:txBody>
      </p:sp>
      <p:sp>
        <p:nvSpPr>
          <p:cNvPr id="31" name="Text Placeholder 7">
            <a:extLst>
              <a:ext uri="{FF2B5EF4-FFF2-40B4-BE49-F238E27FC236}">
                <a16:creationId xmlns:a16="http://schemas.microsoft.com/office/drawing/2014/main" id="{D30342F4-2876-3240-A7F5-9346EEB55FF4}"/>
              </a:ext>
            </a:extLst>
          </p:cNvPr>
          <p:cNvSpPr>
            <a:spLocks noGrp="1"/>
          </p:cNvSpPr>
          <p:nvPr>
            <p:ph type="body" sz="quarter" idx="37" hasCustomPrompt="1"/>
          </p:nvPr>
        </p:nvSpPr>
        <p:spPr>
          <a:xfrm>
            <a:off x="6371593" y="2636873"/>
            <a:ext cx="3862800" cy="980644"/>
          </a:xfrm>
          <a:prstGeom prst="rect">
            <a:avLst/>
          </a:prstGeom>
        </p:spPr>
        <p:txBody>
          <a:bodyPr wrap="square" tIns="72000" anchor="b">
            <a:spAutoFit/>
          </a:bodyPr>
          <a:lstStyle>
            <a:lvl1pPr marL="0" indent="0">
              <a:lnSpc>
                <a:spcPct val="100000"/>
              </a:lnSpc>
              <a:spcBef>
                <a:spcPts val="0"/>
              </a:spcBef>
              <a:buNone/>
              <a:defRPr sz="1400" b="0" i="1">
                <a:solidFill>
                  <a:schemeClr val="bg1"/>
                </a:solidFill>
                <a:latin typeface="Equip Extended Light" panose="02000503000000020004" pitchFamily="2" charset="77"/>
              </a:defRPr>
            </a:lvl1pPr>
          </a:lstStyle>
          <a:p>
            <a:pPr lvl="0"/>
            <a:r>
              <a:rPr lang="en-GB" dirty="0"/>
              <a:t>Nagarro behaves like a start-up,  ready for anything, very result  oriented and not dwindling until  we as a customer have gotten  what we want. </a:t>
            </a:r>
          </a:p>
        </p:txBody>
      </p:sp>
      <p:sp>
        <p:nvSpPr>
          <p:cNvPr id="33" name="Image">
            <a:extLst>
              <a:ext uri="{FF2B5EF4-FFF2-40B4-BE49-F238E27FC236}">
                <a16:creationId xmlns:a16="http://schemas.microsoft.com/office/drawing/2014/main" id="{A8684A1C-A560-DE49-AD50-647BDB254A86}"/>
              </a:ext>
            </a:extLst>
          </p:cNvPr>
          <p:cNvSpPr>
            <a:spLocks noGrp="1" noChangeAspect="1"/>
          </p:cNvSpPr>
          <p:nvPr>
            <p:ph type="pic" sz="quarter" idx="38"/>
          </p:nvPr>
        </p:nvSpPr>
        <p:spPr>
          <a:xfrm>
            <a:off x="9456002" y="3765959"/>
            <a:ext cx="792000" cy="792000"/>
          </a:xfrm>
          <a:prstGeom prst="ellipse">
            <a:avLst/>
          </a:prstGeom>
          <a:effectLst>
            <a:softEdge rad="0"/>
          </a:effectLst>
        </p:spPr>
        <p:txBody>
          <a:bodyPr lIns="91439" tIns="45719" rIns="91439" bIns="45719">
            <a:noAutofit/>
          </a:bodyPr>
          <a:lstStyle>
            <a:lvl1pPr marL="0" indent="0">
              <a:spcBef>
                <a:spcPts val="0"/>
              </a:spcBef>
              <a:buNone/>
              <a:defRPr>
                <a:noFill/>
              </a:defRPr>
            </a:lvl1pPr>
          </a:lstStyle>
          <a:p>
            <a:r>
              <a:rPr lang="en-US"/>
              <a:t>Click icon to add picture</a:t>
            </a:r>
            <a:endParaRPr dirty="0"/>
          </a:p>
        </p:txBody>
      </p:sp>
      <p:sp>
        <p:nvSpPr>
          <p:cNvPr id="34" name="Title 1">
            <a:extLst>
              <a:ext uri="{FF2B5EF4-FFF2-40B4-BE49-F238E27FC236}">
                <a16:creationId xmlns:a16="http://schemas.microsoft.com/office/drawing/2014/main" id="{072889E0-E7E5-E147-843C-BE83DEDDF915}"/>
              </a:ext>
            </a:extLst>
          </p:cNvPr>
          <p:cNvSpPr>
            <a:spLocks noGrp="1"/>
          </p:cNvSpPr>
          <p:nvPr>
            <p:ph type="title" hasCustomPrompt="1"/>
          </p:nvPr>
        </p:nvSpPr>
        <p:spPr>
          <a:xfrm>
            <a:off x="626399" y="481125"/>
            <a:ext cx="5065199" cy="488201"/>
          </a:xfrm>
          <a:prstGeom prst="rect">
            <a:avLst/>
          </a:prstGeom>
        </p:spPr>
        <p:txBody>
          <a:bodyPr tIns="72000" anchor="t">
            <a:spAutoFit/>
          </a:bodyPr>
          <a:lstStyle>
            <a:lvl1pPr>
              <a:lnSpc>
                <a:spcPct val="100000"/>
              </a:lnSpc>
              <a:spcBef>
                <a:spcPts val="0"/>
              </a:spcBef>
              <a:defRPr sz="2400" b="1" i="0">
                <a:solidFill>
                  <a:schemeClr val="bg1"/>
                </a:solidFill>
                <a:latin typeface="Equip Extended" panose="02000503030000020004" pitchFamily="2" charset="77"/>
              </a:defRPr>
            </a:lvl1pPr>
          </a:lstStyle>
          <a:p>
            <a:r>
              <a:rPr lang="en-GB" dirty="0"/>
              <a:t>Edit title</a:t>
            </a:r>
            <a:endParaRPr lang="en-PT" dirty="0"/>
          </a:p>
        </p:txBody>
      </p:sp>
      <p:sp>
        <p:nvSpPr>
          <p:cNvPr id="35" name="Text Placeholder 7">
            <a:extLst>
              <a:ext uri="{FF2B5EF4-FFF2-40B4-BE49-F238E27FC236}">
                <a16:creationId xmlns:a16="http://schemas.microsoft.com/office/drawing/2014/main" id="{191DEFED-AA81-4D42-88DF-A4B7EFBEDCBB}"/>
              </a:ext>
            </a:extLst>
          </p:cNvPr>
          <p:cNvSpPr>
            <a:spLocks noGrp="1"/>
          </p:cNvSpPr>
          <p:nvPr>
            <p:ph type="body" sz="quarter" idx="29" hasCustomPrompt="1"/>
          </p:nvPr>
        </p:nvSpPr>
        <p:spPr>
          <a:xfrm>
            <a:off x="626401" y="930188"/>
            <a:ext cx="5065200" cy="365091"/>
          </a:xfrm>
          <a:prstGeom prst="rect">
            <a:avLst/>
          </a:prstGeom>
        </p:spPr>
        <p:txBody>
          <a:bodyPr wrap="square" tIns="72000" anchor="t">
            <a:spAutoFit/>
          </a:bodyPr>
          <a:lstStyle>
            <a:lvl1pPr marL="0" indent="0">
              <a:lnSpc>
                <a:spcPct val="100000"/>
              </a:lnSpc>
              <a:spcBef>
                <a:spcPts val="0"/>
              </a:spcBef>
              <a:buNone/>
              <a:defRPr sz="1600" b="0" i="0">
                <a:solidFill>
                  <a:schemeClr val="bg1"/>
                </a:solidFill>
                <a:latin typeface="Equip Extended Light" panose="02000503000000020004" pitchFamily="2" charset="77"/>
              </a:defRPr>
            </a:lvl1pPr>
          </a:lstStyle>
          <a:p>
            <a:pPr lvl="0"/>
            <a:r>
              <a:rPr lang="en-GB" dirty="0"/>
              <a:t>Edit subtitle</a:t>
            </a:r>
          </a:p>
        </p:txBody>
      </p:sp>
      <p:sp>
        <p:nvSpPr>
          <p:cNvPr id="16" name="Text Placeholder 7">
            <a:extLst>
              <a:ext uri="{FF2B5EF4-FFF2-40B4-BE49-F238E27FC236}">
                <a16:creationId xmlns:a16="http://schemas.microsoft.com/office/drawing/2014/main" id="{220A6E3E-99C1-41A7-AE9D-48E132545F1F}"/>
              </a:ext>
            </a:extLst>
          </p:cNvPr>
          <p:cNvSpPr>
            <a:spLocks noGrp="1"/>
          </p:cNvSpPr>
          <p:nvPr>
            <p:ph type="body" sz="quarter" idx="10" hasCustomPrompt="1"/>
          </p:nvPr>
        </p:nvSpPr>
        <p:spPr>
          <a:xfrm>
            <a:off x="626401" y="5876515"/>
            <a:ext cx="10862324" cy="498475"/>
          </a:xfrm>
        </p:spPr>
        <p:txBody>
          <a:bodyPr anchor="ctr">
            <a:noAutofit/>
          </a:bodyPr>
          <a:lstStyle>
            <a:lvl1pPr marL="0" indent="0">
              <a:spcBef>
                <a:spcPts val="0"/>
              </a:spcBef>
              <a:buNone/>
              <a:defRPr sz="1000" b="0" i="0">
                <a:solidFill>
                  <a:schemeClr val="bg2"/>
                </a:solidFill>
                <a:latin typeface="Equip Extended Light" panose="02000503000000020004" pitchFamily="2" charset="77"/>
              </a:defRPr>
            </a:lvl1pPr>
          </a:lstStyle>
          <a:p>
            <a:pPr lvl="0"/>
            <a:r>
              <a:rPr lang="en-GB" dirty="0"/>
              <a:t>Edit Footnote</a:t>
            </a:r>
          </a:p>
        </p:txBody>
      </p:sp>
    </p:spTree>
    <p:extLst>
      <p:ext uri="{BB962C8B-B14F-4D97-AF65-F5344CB8AC3E}">
        <p14:creationId xmlns:p14="http://schemas.microsoft.com/office/powerpoint/2010/main" val="3034683478"/>
      </p:ext>
    </p:extLst>
  </p:cSld>
  <p:clrMapOvr>
    <a:masterClrMapping/>
  </p:clrMapOvr>
  <p:extLst>
    <p:ext uri="{DCECCB84-F9BA-43D5-87BE-67443E8EF086}">
      <p15:sldGuideLst xmlns:p15="http://schemas.microsoft.com/office/powerpoint/2012/main">
        <p15:guide id="1" orient="horz" pos="1003" userDrawn="1">
          <p15:clr>
            <a:srgbClr val="FBAE40"/>
          </p15:clr>
        </p15:guide>
        <p15:guide id="2" pos="393" userDrawn="1">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2_3_Info Quotes Blue">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FA87CDB-10A3-0E42-8920-0747E24E9DEE}"/>
              </a:ext>
            </a:extLst>
          </p:cNvPr>
          <p:cNvSpPr/>
          <p:nvPr userDrawn="1"/>
        </p:nvSpPr>
        <p:spPr>
          <a:xfrm>
            <a:off x="5691598" y="0"/>
            <a:ext cx="6500402"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7010399" y="2602167"/>
            <a:ext cx="2797200" cy="288147"/>
          </a:xfrm>
          <a:prstGeom prst="rect">
            <a:avLst/>
          </a:prstGeom>
        </p:spPr>
        <p:txBody>
          <a:bodyPr wrap="square" tIns="72000" anchor="t">
            <a:spAutoFit/>
          </a:bodyPr>
          <a:lstStyle>
            <a:lvl1pPr marL="0" indent="0">
              <a:lnSpc>
                <a:spcPct val="100000"/>
              </a:lnSpc>
              <a:spcBef>
                <a:spcPts val="0"/>
              </a:spcBef>
              <a:buNone/>
              <a:defRPr sz="1100" b="0" i="0">
                <a:solidFill>
                  <a:schemeClr val="bg1"/>
                </a:solidFill>
                <a:latin typeface="Equip Light" panose="02000503000000020004" pitchFamily="2" charset="77"/>
              </a:defRPr>
            </a:lvl1pPr>
          </a:lstStyle>
          <a:p>
            <a:pPr lvl="0"/>
            <a:r>
              <a:rPr lang="en-GB" dirty="0"/>
              <a:t>Edit position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7010399" y="2278733"/>
            <a:ext cx="2797200" cy="303536"/>
          </a:xfrm>
          <a:prstGeom prst="rect">
            <a:avLst/>
          </a:prstGeom>
        </p:spPr>
        <p:txBody>
          <a:bodyPr wrap="square" tIns="72000" anchor="t">
            <a:spAutoFit/>
          </a:bodyPr>
          <a:lstStyle>
            <a:lvl1pPr marL="0" indent="0">
              <a:lnSpc>
                <a:spcPct val="100000"/>
              </a:lnSpc>
              <a:spcBef>
                <a:spcPts val="0"/>
              </a:spcBef>
              <a:buNone/>
              <a:defRPr sz="1200" b="1" i="0">
                <a:solidFill>
                  <a:schemeClr val="tx1"/>
                </a:solidFill>
                <a:latin typeface="Equip Extended" panose="02000503030000020004" pitchFamily="2" charset="77"/>
              </a:defRPr>
            </a:lvl1pPr>
          </a:lstStyle>
          <a:p>
            <a:pPr lvl="0"/>
            <a:r>
              <a:rPr lang="en-GB" dirty="0"/>
              <a:t>Edit name</a:t>
            </a:r>
          </a:p>
        </p:txBody>
      </p:sp>
      <p:sp>
        <p:nvSpPr>
          <p:cNvPr id="3" name="TextBox 2">
            <a:extLst>
              <a:ext uri="{FF2B5EF4-FFF2-40B4-BE49-F238E27FC236}">
                <a16:creationId xmlns:a16="http://schemas.microsoft.com/office/drawing/2014/main" id="{887C61D2-B01E-A14D-A3C4-B70E84D40EC0}"/>
              </a:ext>
            </a:extLst>
          </p:cNvPr>
          <p:cNvSpPr txBox="1"/>
          <p:nvPr userDrawn="1"/>
        </p:nvSpPr>
        <p:spPr>
          <a:xfrm>
            <a:off x="6333156" y="326194"/>
            <a:ext cx="630301" cy="1323439"/>
          </a:xfrm>
          <a:prstGeom prst="rect">
            <a:avLst/>
          </a:prstGeom>
          <a:noFill/>
        </p:spPr>
        <p:txBody>
          <a:bodyPr wrap="none" rtlCol="0">
            <a:spAutoFit/>
          </a:bodyPr>
          <a:lstStyle/>
          <a:p>
            <a:pPr>
              <a:spcBef>
                <a:spcPts val="0"/>
              </a:spcBef>
            </a:pPr>
            <a:r>
              <a:rPr lang="en-PT" sz="8000" b="1" i="0" dirty="0">
                <a:solidFill>
                  <a:schemeClr val="tx1"/>
                </a:solidFill>
                <a:latin typeface="Equip Extended" panose="02000503030000020004" pitchFamily="2" charset="77"/>
              </a:rPr>
              <a:t>“</a:t>
            </a:r>
          </a:p>
        </p:txBody>
      </p:sp>
      <p:sp>
        <p:nvSpPr>
          <p:cNvPr id="20" name="TextBox 19">
            <a:extLst>
              <a:ext uri="{FF2B5EF4-FFF2-40B4-BE49-F238E27FC236}">
                <a16:creationId xmlns:a16="http://schemas.microsoft.com/office/drawing/2014/main" id="{649D3518-BE06-3C4F-9B82-13D47749E849}"/>
              </a:ext>
            </a:extLst>
          </p:cNvPr>
          <p:cNvSpPr txBox="1"/>
          <p:nvPr userDrawn="1"/>
        </p:nvSpPr>
        <p:spPr>
          <a:xfrm>
            <a:off x="10925052" y="5626330"/>
            <a:ext cx="628698" cy="1323439"/>
          </a:xfrm>
          <a:prstGeom prst="rect">
            <a:avLst/>
          </a:prstGeom>
          <a:noFill/>
        </p:spPr>
        <p:txBody>
          <a:bodyPr wrap="none" rtlCol="0" anchor="b">
            <a:noAutofit/>
          </a:bodyPr>
          <a:lstStyle/>
          <a:p>
            <a:pPr>
              <a:spcBef>
                <a:spcPts val="0"/>
              </a:spcBef>
            </a:pPr>
            <a:r>
              <a:rPr lang="en-PT" sz="8000" b="1" i="0" dirty="0">
                <a:solidFill>
                  <a:schemeClr val="tx1"/>
                </a:solidFill>
                <a:latin typeface="Equip Extended" panose="02000503030000020004" pitchFamily="2" charset="77"/>
              </a:rPr>
              <a:t>”</a:t>
            </a:r>
          </a:p>
        </p:txBody>
      </p:sp>
      <p:sp>
        <p:nvSpPr>
          <p:cNvPr id="21" name="Text Placeholder 7">
            <a:extLst>
              <a:ext uri="{FF2B5EF4-FFF2-40B4-BE49-F238E27FC236}">
                <a16:creationId xmlns:a16="http://schemas.microsoft.com/office/drawing/2014/main" id="{C1B2D925-6381-9A47-8EBA-795195C8ABB8}"/>
              </a:ext>
            </a:extLst>
          </p:cNvPr>
          <p:cNvSpPr>
            <a:spLocks noGrp="1"/>
          </p:cNvSpPr>
          <p:nvPr>
            <p:ph type="body" sz="quarter" idx="34" hasCustomPrompt="1"/>
          </p:nvPr>
        </p:nvSpPr>
        <p:spPr>
          <a:xfrm>
            <a:off x="7010400" y="1220223"/>
            <a:ext cx="3862800" cy="857533"/>
          </a:xfrm>
          <a:prstGeom prst="rect">
            <a:avLst/>
          </a:prstGeom>
        </p:spPr>
        <p:txBody>
          <a:bodyPr wrap="square" tIns="72000" anchor="t">
            <a:spAutoFit/>
          </a:bodyPr>
          <a:lstStyle>
            <a:lvl1pPr marL="0" indent="0">
              <a:lnSpc>
                <a:spcPct val="100000"/>
              </a:lnSpc>
              <a:spcBef>
                <a:spcPts val="0"/>
              </a:spcBef>
              <a:buNone/>
              <a:defRPr sz="1200" b="0" i="1">
                <a:solidFill>
                  <a:schemeClr val="bg1"/>
                </a:solidFill>
                <a:latin typeface="Equip Extended Light" panose="02000503000000020004" pitchFamily="2" charset="77"/>
              </a:defRPr>
            </a:lvl1pPr>
          </a:lstStyle>
          <a:p>
            <a:pPr lvl="0"/>
            <a:r>
              <a:rPr lang="en-GB" dirty="0"/>
              <a:t>Nagarro behaves like a start-up,  ready for anything, very result  oriented and not dwindling until  we as a customer have gotten  what we want. </a:t>
            </a:r>
          </a:p>
        </p:txBody>
      </p:sp>
      <p:sp>
        <p:nvSpPr>
          <p:cNvPr id="22" name="Image">
            <a:extLst>
              <a:ext uri="{FF2B5EF4-FFF2-40B4-BE49-F238E27FC236}">
                <a16:creationId xmlns:a16="http://schemas.microsoft.com/office/drawing/2014/main" id="{822A80EC-B1B0-3442-829C-CAFABB882D10}"/>
              </a:ext>
            </a:extLst>
          </p:cNvPr>
          <p:cNvSpPr>
            <a:spLocks noGrp="1" noChangeAspect="1"/>
          </p:cNvSpPr>
          <p:nvPr>
            <p:ph type="pic" sz="quarter" idx="30"/>
          </p:nvPr>
        </p:nvSpPr>
        <p:spPr>
          <a:xfrm>
            <a:off x="10094809" y="2173944"/>
            <a:ext cx="792000" cy="792000"/>
          </a:xfrm>
          <a:prstGeom prst="ellipse">
            <a:avLst/>
          </a:prstGeom>
          <a:effectLst>
            <a:softEdge rad="0"/>
          </a:effectLst>
        </p:spPr>
        <p:txBody>
          <a:bodyPr lIns="91439" tIns="45719" rIns="91439" bIns="45719">
            <a:noAutofit/>
          </a:bodyPr>
          <a:lstStyle>
            <a:lvl1pPr marL="0" indent="0">
              <a:spcBef>
                <a:spcPts val="0"/>
              </a:spcBef>
              <a:buNone/>
              <a:defRPr>
                <a:noFill/>
              </a:defRPr>
            </a:lvl1pPr>
          </a:lstStyle>
          <a:p>
            <a:r>
              <a:rPr lang="en-US"/>
              <a:t>Click icon to add picture</a:t>
            </a:r>
            <a:endParaRPr dirty="0"/>
          </a:p>
        </p:txBody>
      </p:sp>
      <p:sp>
        <p:nvSpPr>
          <p:cNvPr id="23" name="Text Placeholder 7">
            <a:extLst>
              <a:ext uri="{FF2B5EF4-FFF2-40B4-BE49-F238E27FC236}">
                <a16:creationId xmlns:a16="http://schemas.microsoft.com/office/drawing/2014/main" id="{8355F0FD-0400-F544-A20A-FFD2420BD67F}"/>
              </a:ext>
            </a:extLst>
          </p:cNvPr>
          <p:cNvSpPr>
            <a:spLocks noGrp="1"/>
          </p:cNvSpPr>
          <p:nvPr>
            <p:ph type="body" sz="quarter" idx="35" hasCustomPrompt="1"/>
          </p:nvPr>
        </p:nvSpPr>
        <p:spPr>
          <a:xfrm>
            <a:off x="7010399" y="4794190"/>
            <a:ext cx="2797200" cy="288147"/>
          </a:xfrm>
          <a:prstGeom prst="rect">
            <a:avLst/>
          </a:prstGeom>
        </p:spPr>
        <p:txBody>
          <a:bodyPr wrap="square" tIns="72000" anchor="t">
            <a:spAutoFit/>
          </a:bodyPr>
          <a:lstStyle>
            <a:lvl1pPr marL="0" indent="0">
              <a:lnSpc>
                <a:spcPct val="100000"/>
              </a:lnSpc>
              <a:spcBef>
                <a:spcPts val="0"/>
              </a:spcBef>
              <a:buNone/>
              <a:defRPr sz="1100" b="0" i="0">
                <a:solidFill>
                  <a:schemeClr val="bg1"/>
                </a:solidFill>
                <a:latin typeface="Equip Light" panose="02000503000000020004" pitchFamily="2" charset="77"/>
              </a:defRPr>
            </a:lvl1pPr>
          </a:lstStyle>
          <a:p>
            <a:pPr lvl="0"/>
            <a:r>
              <a:rPr lang="en-GB" dirty="0"/>
              <a:t>Edit position</a:t>
            </a:r>
          </a:p>
        </p:txBody>
      </p:sp>
      <p:sp>
        <p:nvSpPr>
          <p:cNvPr id="24" name="Text Placeholder 7">
            <a:extLst>
              <a:ext uri="{FF2B5EF4-FFF2-40B4-BE49-F238E27FC236}">
                <a16:creationId xmlns:a16="http://schemas.microsoft.com/office/drawing/2014/main" id="{CEE37377-A5FF-9646-B596-C7E6C7268FEA}"/>
              </a:ext>
            </a:extLst>
          </p:cNvPr>
          <p:cNvSpPr>
            <a:spLocks noGrp="1"/>
          </p:cNvSpPr>
          <p:nvPr>
            <p:ph type="body" sz="quarter" idx="36" hasCustomPrompt="1"/>
          </p:nvPr>
        </p:nvSpPr>
        <p:spPr>
          <a:xfrm>
            <a:off x="7010399" y="4470756"/>
            <a:ext cx="2797200" cy="303536"/>
          </a:xfrm>
          <a:prstGeom prst="rect">
            <a:avLst/>
          </a:prstGeom>
        </p:spPr>
        <p:txBody>
          <a:bodyPr wrap="square" tIns="72000" anchor="t">
            <a:spAutoFit/>
          </a:bodyPr>
          <a:lstStyle>
            <a:lvl1pPr marL="0" indent="0">
              <a:lnSpc>
                <a:spcPct val="100000"/>
              </a:lnSpc>
              <a:spcBef>
                <a:spcPts val="0"/>
              </a:spcBef>
              <a:buNone/>
              <a:defRPr sz="1200" b="1" i="0">
                <a:solidFill>
                  <a:schemeClr val="tx1"/>
                </a:solidFill>
                <a:latin typeface="Equip Extended" panose="02000503030000020004" pitchFamily="2" charset="77"/>
              </a:defRPr>
            </a:lvl1pPr>
          </a:lstStyle>
          <a:p>
            <a:pPr lvl="0"/>
            <a:r>
              <a:rPr lang="en-GB" dirty="0"/>
              <a:t>Edit name</a:t>
            </a:r>
          </a:p>
        </p:txBody>
      </p:sp>
      <p:sp>
        <p:nvSpPr>
          <p:cNvPr id="31" name="Text Placeholder 7">
            <a:extLst>
              <a:ext uri="{FF2B5EF4-FFF2-40B4-BE49-F238E27FC236}">
                <a16:creationId xmlns:a16="http://schemas.microsoft.com/office/drawing/2014/main" id="{D30342F4-2876-3240-A7F5-9346EEB55FF4}"/>
              </a:ext>
            </a:extLst>
          </p:cNvPr>
          <p:cNvSpPr>
            <a:spLocks noGrp="1"/>
          </p:cNvSpPr>
          <p:nvPr>
            <p:ph type="body" sz="quarter" idx="37" hasCustomPrompt="1"/>
          </p:nvPr>
        </p:nvSpPr>
        <p:spPr>
          <a:xfrm>
            <a:off x="7010400" y="3412246"/>
            <a:ext cx="3862800" cy="857533"/>
          </a:xfrm>
          <a:prstGeom prst="rect">
            <a:avLst/>
          </a:prstGeom>
        </p:spPr>
        <p:txBody>
          <a:bodyPr wrap="square" tIns="72000" anchor="t">
            <a:spAutoFit/>
          </a:bodyPr>
          <a:lstStyle>
            <a:lvl1pPr marL="0" indent="0">
              <a:lnSpc>
                <a:spcPct val="100000"/>
              </a:lnSpc>
              <a:spcBef>
                <a:spcPts val="0"/>
              </a:spcBef>
              <a:buNone/>
              <a:defRPr sz="1200" b="0" i="1">
                <a:solidFill>
                  <a:schemeClr val="bg1"/>
                </a:solidFill>
                <a:latin typeface="Equip Extended Light" panose="02000503000000020004" pitchFamily="2" charset="77"/>
              </a:defRPr>
            </a:lvl1pPr>
          </a:lstStyle>
          <a:p>
            <a:pPr lvl="0"/>
            <a:r>
              <a:rPr lang="en-GB" dirty="0"/>
              <a:t>Nagarro behaves like a start-up,  ready for anything, very result  oriented and not dwindling until  we as a customer have gotten  what we want. </a:t>
            </a:r>
          </a:p>
        </p:txBody>
      </p:sp>
      <p:sp>
        <p:nvSpPr>
          <p:cNvPr id="33" name="Image">
            <a:extLst>
              <a:ext uri="{FF2B5EF4-FFF2-40B4-BE49-F238E27FC236}">
                <a16:creationId xmlns:a16="http://schemas.microsoft.com/office/drawing/2014/main" id="{A8684A1C-A560-DE49-AD50-647BDB254A86}"/>
              </a:ext>
            </a:extLst>
          </p:cNvPr>
          <p:cNvSpPr>
            <a:spLocks noGrp="1" noChangeAspect="1"/>
          </p:cNvSpPr>
          <p:nvPr>
            <p:ph type="pic" sz="quarter" idx="38"/>
          </p:nvPr>
        </p:nvSpPr>
        <p:spPr>
          <a:xfrm>
            <a:off x="10094809" y="4365967"/>
            <a:ext cx="792000" cy="792000"/>
          </a:xfrm>
          <a:prstGeom prst="ellipse">
            <a:avLst/>
          </a:prstGeom>
          <a:effectLst>
            <a:softEdge rad="0"/>
          </a:effectLst>
        </p:spPr>
        <p:txBody>
          <a:bodyPr lIns="91439" tIns="45719" rIns="91439" bIns="45719">
            <a:noAutofit/>
          </a:bodyPr>
          <a:lstStyle>
            <a:lvl1pPr marL="0" indent="0">
              <a:spcBef>
                <a:spcPts val="0"/>
              </a:spcBef>
              <a:buNone/>
              <a:defRPr>
                <a:noFill/>
              </a:defRPr>
            </a:lvl1pPr>
          </a:lstStyle>
          <a:p>
            <a:r>
              <a:rPr lang="en-US"/>
              <a:t>Click icon to add picture</a:t>
            </a:r>
            <a:endParaRPr dirty="0"/>
          </a:p>
        </p:txBody>
      </p:sp>
      <p:sp>
        <p:nvSpPr>
          <p:cNvPr id="17" name="Text Placeholder 7">
            <a:extLst>
              <a:ext uri="{FF2B5EF4-FFF2-40B4-BE49-F238E27FC236}">
                <a16:creationId xmlns:a16="http://schemas.microsoft.com/office/drawing/2014/main" id="{C4E74E73-E5E9-9A4B-B770-38AF5E5DD240}"/>
              </a:ext>
            </a:extLst>
          </p:cNvPr>
          <p:cNvSpPr>
            <a:spLocks noGrp="1"/>
          </p:cNvSpPr>
          <p:nvPr>
            <p:ph type="body" sz="quarter" idx="10" hasCustomPrompt="1"/>
          </p:nvPr>
        </p:nvSpPr>
        <p:spPr>
          <a:xfrm>
            <a:off x="639385" y="5876515"/>
            <a:ext cx="4332213" cy="498475"/>
          </a:xfrm>
        </p:spPr>
        <p:txBody>
          <a:bodyPr anchor="ctr">
            <a:noAutofit/>
          </a:bodyPr>
          <a:lstStyle>
            <a:lvl1pPr marL="0" indent="0">
              <a:spcBef>
                <a:spcPts val="0"/>
              </a:spcBef>
              <a:buNone/>
              <a:defRPr sz="1000" b="0" i="0">
                <a:solidFill>
                  <a:schemeClr val="bg2"/>
                </a:solidFill>
                <a:latin typeface="Equip Extended Light" panose="02000503000000020004" pitchFamily="2" charset="77"/>
              </a:defRPr>
            </a:lvl1pPr>
          </a:lstStyle>
          <a:p>
            <a:pPr lvl="0"/>
            <a:r>
              <a:rPr lang="en-GB" dirty="0"/>
              <a:t>Edit Footnote</a:t>
            </a:r>
          </a:p>
        </p:txBody>
      </p:sp>
      <p:sp>
        <p:nvSpPr>
          <p:cNvPr id="26" name="Content Placeholder 5">
            <a:extLst>
              <a:ext uri="{FF2B5EF4-FFF2-40B4-BE49-F238E27FC236}">
                <a16:creationId xmlns:a16="http://schemas.microsoft.com/office/drawing/2014/main" id="{687D0E9D-AC0E-0C40-84D7-30F7F044763B}"/>
              </a:ext>
            </a:extLst>
          </p:cNvPr>
          <p:cNvSpPr>
            <a:spLocks noGrp="1"/>
          </p:cNvSpPr>
          <p:nvPr>
            <p:ph sz="quarter" idx="11"/>
          </p:nvPr>
        </p:nvSpPr>
        <p:spPr>
          <a:xfrm>
            <a:off x="626400" y="1602250"/>
            <a:ext cx="4332213" cy="4024080"/>
          </a:xfrm>
        </p:spPr>
        <p:txBody>
          <a:bodyPr/>
          <a:lstStyle>
            <a:lvl1pPr>
              <a:spcBef>
                <a:spcPts val="0"/>
              </a:spcBef>
              <a:defRPr>
                <a:solidFill>
                  <a:schemeClr val="tx2"/>
                </a:solidFill>
              </a:defRPr>
            </a:lvl1pPr>
            <a:lvl2pPr>
              <a:spcBef>
                <a:spcPts val="0"/>
              </a:spcBef>
              <a:defRPr>
                <a:solidFill>
                  <a:schemeClr val="tx2"/>
                </a:solidFill>
              </a:defRPr>
            </a:lvl2pPr>
            <a:lvl3pPr>
              <a:spcBef>
                <a:spcPts val="0"/>
              </a:spcBef>
              <a:defRPr>
                <a:solidFill>
                  <a:schemeClr val="tx2"/>
                </a:solidFill>
              </a:defRPr>
            </a:lvl3pPr>
            <a:lvl4pPr>
              <a:spcBef>
                <a:spcPts val="0"/>
              </a:spcBef>
              <a:defRPr>
                <a:solidFill>
                  <a:schemeClr val="tx2"/>
                </a:solidFill>
              </a:defRPr>
            </a:lvl4pPr>
            <a:lvl5pPr>
              <a:spcBef>
                <a:spcPts val="0"/>
              </a:spcBef>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T"/>
          </a:p>
        </p:txBody>
      </p:sp>
      <p:sp>
        <p:nvSpPr>
          <p:cNvPr id="27" name="Title 1">
            <a:extLst>
              <a:ext uri="{FF2B5EF4-FFF2-40B4-BE49-F238E27FC236}">
                <a16:creationId xmlns:a16="http://schemas.microsoft.com/office/drawing/2014/main" id="{70F09E0D-5EBD-9240-BAA8-80440A6FA27A}"/>
              </a:ext>
            </a:extLst>
          </p:cNvPr>
          <p:cNvSpPr>
            <a:spLocks noGrp="1"/>
          </p:cNvSpPr>
          <p:nvPr>
            <p:ph type="title" hasCustomPrompt="1"/>
          </p:nvPr>
        </p:nvSpPr>
        <p:spPr>
          <a:xfrm>
            <a:off x="626400" y="481125"/>
            <a:ext cx="4332212" cy="488201"/>
          </a:xfrm>
          <a:prstGeom prst="rect">
            <a:avLst/>
          </a:prstGeom>
        </p:spPr>
        <p:txBody>
          <a:bodyPr wrap="square" tIns="72000" anchor="t">
            <a:spAutoFit/>
          </a:bodyPr>
          <a:lstStyle>
            <a:lvl1pPr>
              <a:lnSpc>
                <a:spcPct val="100000"/>
              </a:lnSpc>
              <a:spcBef>
                <a:spcPts val="0"/>
              </a:spcBef>
              <a:defRPr sz="2400" b="1" i="0">
                <a:solidFill>
                  <a:schemeClr val="tx2"/>
                </a:solidFill>
                <a:latin typeface="Equip Extended" panose="02000503030000020004" pitchFamily="2" charset="77"/>
              </a:defRPr>
            </a:lvl1pPr>
          </a:lstStyle>
          <a:p>
            <a:r>
              <a:rPr lang="en-GB" dirty="0"/>
              <a:t>Edit title</a:t>
            </a:r>
            <a:endParaRPr lang="en-PT" dirty="0"/>
          </a:p>
        </p:txBody>
      </p:sp>
      <p:sp>
        <p:nvSpPr>
          <p:cNvPr id="28" name="Text Placeholder 7">
            <a:extLst>
              <a:ext uri="{FF2B5EF4-FFF2-40B4-BE49-F238E27FC236}">
                <a16:creationId xmlns:a16="http://schemas.microsoft.com/office/drawing/2014/main" id="{CEAD30E0-4523-D945-A80B-BD0036983D2D}"/>
              </a:ext>
            </a:extLst>
          </p:cNvPr>
          <p:cNvSpPr>
            <a:spLocks noGrp="1"/>
          </p:cNvSpPr>
          <p:nvPr>
            <p:ph type="body" sz="quarter" idx="29" hasCustomPrompt="1"/>
          </p:nvPr>
        </p:nvSpPr>
        <p:spPr>
          <a:xfrm>
            <a:off x="626401" y="930188"/>
            <a:ext cx="4332211" cy="365091"/>
          </a:xfrm>
          <a:prstGeom prst="rect">
            <a:avLst/>
          </a:prstGeom>
        </p:spPr>
        <p:txBody>
          <a:bodyPr wrap="square" tIns="72000" anchor="t">
            <a:spAutoFit/>
          </a:bodyPr>
          <a:lstStyle>
            <a:lvl1pPr marL="0" indent="0">
              <a:lnSpc>
                <a:spcPct val="100000"/>
              </a:lnSpc>
              <a:spcBef>
                <a:spcPts val="0"/>
              </a:spcBef>
              <a:buNone/>
              <a:defRPr sz="1600" b="0" i="0">
                <a:solidFill>
                  <a:schemeClr val="tx2"/>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1939076790"/>
      </p:ext>
    </p:extLst>
  </p:cSld>
  <p:clrMapOvr>
    <a:masterClrMapping/>
  </p:clrMapOvr>
  <p:extLst>
    <p:ext uri="{DCECCB84-F9BA-43D5-87BE-67443E8EF086}">
      <p15:sldGuideLst xmlns:p15="http://schemas.microsoft.com/office/powerpoint/2012/main">
        <p15:guide id="1" orient="horz" pos="1003" userDrawn="1">
          <p15:clr>
            <a:srgbClr val="FBAE40"/>
          </p15:clr>
        </p15:guide>
        <p15:guide id="2" pos="393" userDrawn="1">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3_1_Presenter">
    <p:bg>
      <p:bgPr>
        <a:solidFill>
          <a:schemeClr val="bg1"/>
        </a:solidFill>
        <a:effectLst/>
      </p:bgPr>
    </p:bg>
    <p:spTree>
      <p:nvGrpSpPr>
        <p:cNvPr id="1" name=""/>
        <p:cNvGrpSpPr/>
        <p:nvPr/>
      </p:nvGrpSpPr>
      <p:grpSpPr>
        <a:xfrm>
          <a:off x="0" y="0"/>
          <a:ext cx="0" cy="0"/>
          <a:chOff x="0" y="0"/>
          <a:chExt cx="0" cy="0"/>
        </a:xfrm>
      </p:grpSpPr>
      <p:pic>
        <p:nvPicPr>
          <p:cNvPr id="25" name="r1Artboard 2edsw.pdf" descr="r1Artboard 2edsw.pdf">
            <a:extLst>
              <a:ext uri="{FF2B5EF4-FFF2-40B4-BE49-F238E27FC236}">
                <a16:creationId xmlns:a16="http://schemas.microsoft.com/office/drawing/2014/main" id="{26EA4B65-F354-BD45-A431-FFC265BFA1DE}"/>
              </a:ext>
            </a:extLst>
          </p:cNvPr>
          <p:cNvPicPr>
            <a:picLocks noChangeAspect="1"/>
          </p:cNvPicPr>
          <p:nvPr userDrawn="1"/>
        </p:nvPicPr>
        <p:blipFill rotWithShape="1">
          <a:blip r:embed="rId2">
            <a:alphaModFix amt="13000"/>
          </a:blip>
          <a:srcRect l="26596" b="37450"/>
          <a:stretch/>
        </p:blipFill>
        <p:spPr>
          <a:xfrm>
            <a:off x="0" y="3936274"/>
            <a:ext cx="4987211" cy="2921726"/>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12" name="Title 1">
            <a:extLst>
              <a:ext uri="{FF2B5EF4-FFF2-40B4-BE49-F238E27FC236}">
                <a16:creationId xmlns:a16="http://schemas.microsoft.com/office/drawing/2014/main" id="{E858A0AE-64B3-9A46-9934-8EC169C8ACA3}"/>
              </a:ext>
            </a:extLst>
          </p:cNvPr>
          <p:cNvSpPr>
            <a:spLocks noGrp="1"/>
          </p:cNvSpPr>
          <p:nvPr>
            <p:ph type="title" hasCustomPrompt="1"/>
          </p:nvPr>
        </p:nvSpPr>
        <p:spPr>
          <a:xfrm>
            <a:off x="4968000" y="2860915"/>
            <a:ext cx="5497200" cy="549757"/>
          </a:xfrm>
          <a:prstGeom prst="rect">
            <a:avLst/>
          </a:prstGeom>
        </p:spPr>
        <p:txBody>
          <a:bodyPr wrap="square" tIns="72000" anchor="b">
            <a:spAutoFit/>
          </a:bodyPr>
          <a:lstStyle>
            <a:lvl1pPr>
              <a:lnSpc>
                <a:spcPct val="100000"/>
              </a:lnSpc>
              <a:spcBef>
                <a:spcPts val="0"/>
              </a:spcBef>
              <a:defRPr sz="2800" b="1" i="0">
                <a:solidFill>
                  <a:schemeClr val="tx2"/>
                </a:solidFill>
                <a:latin typeface="Equip Extended" panose="02000503030000020004" pitchFamily="2" charset="77"/>
              </a:defRPr>
            </a:lvl1pPr>
          </a:lstStyle>
          <a:p>
            <a:r>
              <a:rPr lang="en-GB" dirty="0"/>
              <a:t>Edit presenter name</a:t>
            </a:r>
            <a:endParaRPr lang="en-PT" dirty="0"/>
          </a:p>
        </p:txBody>
      </p:sp>
      <p:sp>
        <p:nvSpPr>
          <p:cNvPr id="19" name="Image">
            <a:extLst>
              <a:ext uri="{FF2B5EF4-FFF2-40B4-BE49-F238E27FC236}">
                <a16:creationId xmlns:a16="http://schemas.microsoft.com/office/drawing/2014/main" id="{46144688-C808-6349-8B8D-D1950044CF86}"/>
              </a:ext>
            </a:extLst>
          </p:cNvPr>
          <p:cNvSpPr>
            <a:spLocks noGrp="1" noChangeAspect="1"/>
          </p:cNvSpPr>
          <p:nvPr>
            <p:ph type="pic" sz="quarter" idx="33"/>
          </p:nvPr>
        </p:nvSpPr>
        <p:spPr>
          <a:xfrm>
            <a:off x="1728000" y="2173875"/>
            <a:ext cx="2880000" cy="2880000"/>
          </a:xfrm>
          <a:prstGeom prst="ellipse">
            <a:avLst/>
          </a:prstGeom>
          <a:effectLst>
            <a:softEdge rad="0"/>
          </a:effectLst>
        </p:spPr>
        <p:txBody>
          <a:bodyPr lIns="91439" tIns="45719" rIns="91439" bIns="45719">
            <a:noAutofit/>
          </a:bodyPr>
          <a:lstStyle>
            <a:lvl1pPr marL="0" indent="0">
              <a:spcBef>
                <a:spcPts val="0"/>
              </a:spcBef>
              <a:buNone/>
              <a:defRPr>
                <a:noFill/>
              </a:defRPr>
            </a:lvl1pPr>
          </a:lstStyle>
          <a:p>
            <a:r>
              <a:rPr lang="en-US"/>
              <a:t>Click icon to add picture</a:t>
            </a:r>
            <a:endParaRPr dirty="0"/>
          </a:p>
        </p:txBody>
      </p:sp>
      <p:sp>
        <p:nvSpPr>
          <p:cNvPr id="23" name="Text Placeholder 7">
            <a:extLst>
              <a:ext uri="{FF2B5EF4-FFF2-40B4-BE49-F238E27FC236}">
                <a16:creationId xmlns:a16="http://schemas.microsoft.com/office/drawing/2014/main" id="{53E2DAEE-C7DC-F043-BE94-094D16A69615}"/>
              </a:ext>
            </a:extLst>
          </p:cNvPr>
          <p:cNvSpPr>
            <a:spLocks noGrp="1"/>
          </p:cNvSpPr>
          <p:nvPr>
            <p:ph type="body" sz="quarter" idx="31" hasCustomPrompt="1"/>
          </p:nvPr>
        </p:nvSpPr>
        <p:spPr>
          <a:xfrm>
            <a:off x="4968000" y="3554232"/>
            <a:ext cx="5496000" cy="334313"/>
          </a:xfrm>
          <a:prstGeom prst="rect">
            <a:avLst/>
          </a:prstGeom>
        </p:spPr>
        <p:txBody>
          <a:bodyPr wrap="square" tIns="72000" numCol="1" spcCol="720000" anchor="t">
            <a:spAutoFit/>
          </a:bodyPr>
          <a:lstStyle>
            <a:lvl1pPr marL="0" indent="0">
              <a:lnSpc>
                <a:spcPct val="100000"/>
              </a:lnSpc>
              <a:spcBef>
                <a:spcPts val="0"/>
              </a:spcBef>
              <a:buFont typeface="Arial" panose="020B0604020202020204" pitchFamily="34" charset="0"/>
              <a:buNone/>
              <a:defRPr sz="1400" b="0" i="0">
                <a:solidFill>
                  <a:schemeClr val="tx2"/>
                </a:solidFill>
                <a:latin typeface="Equip Light" panose="02000503000000020004" pitchFamily="2" charset="77"/>
              </a:defRPr>
            </a:lvl1pPr>
          </a:lstStyle>
          <a:p>
            <a:pPr lvl="0"/>
            <a:r>
              <a:rPr lang="en-GB" dirty="0"/>
              <a:t>Edit position</a:t>
            </a:r>
          </a:p>
        </p:txBody>
      </p:sp>
      <p:sp>
        <p:nvSpPr>
          <p:cNvPr id="24" name="Text Placeholder 7">
            <a:extLst>
              <a:ext uri="{FF2B5EF4-FFF2-40B4-BE49-F238E27FC236}">
                <a16:creationId xmlns:a16="http://schemas.microsoft.com/office/drawing/2014/main" id="{32C581C7-8539-3445-8206-42D8C9D0B822}"/>
              </a:ext>
            </a:extLst>
          </p:cNvPr>
          <p:cNvSpPr>
            <a:spLocks noGrp="1"/>
          </p:cNvSpPr>
          <p:nvPr>
            <p:ph type="body" sz="quarter" idx="34" hasCustomPrompt="1"/>
          </p:nvPr>
        </p:nvSpPr>
        <p:spPr>
          <a:xfrm>
            <a:off x="4968000" y="3910024"/>
            <a:ext cx="5496000" cy="334313"/>
          </a:xfrm>
          <a:prstGeom prst="rect">
            <a:avLst/>
          </a:prstGeom>
        </p:spPr>
        <p:txBody>
          <a:bodyPr wrap="square" tIns="72000" numCol="1" spcCol="720000" anchor="t">
            <a:spAutoFit/>
          </a:bodyPr>
          <a:lstStyle>
            <a:lvl1pPr marL="0" indent="0">
              <a:lnSpc>
                <a:spcPct val="100000"/>
              </a:lnSpc>
              <a:spcBef>
                <a:spcPts val="0"/>
              </a:spcBef>
              <a:buFont typeface="Arial" panose="020B0604020202020204" pitchFamily="34" charset="0"/>
              <a:buNone/>
              <a:defRPr sz="1400" b="0" i="0">
                <a:solidFill>
                  <a:schemeClr val="tx2"/>
                </a:solidFill>
                <a:latin typeface="Equip Light" panose="02000503000000020004" pitchFamily="2" charset="77"/>
              </a:defRPr>
            </a:lvl1pPr>
          </a:lstStyle>
          <a:p>
            <a:pPr lvl="0"/>
            <a:r>
              <a:rPr lang="en-GB" dirty="0"/>
              <a:t>Edit e-mail address</a:t>
            </a:r>
          </a:p>
        </p:txBody>
      </p:sp>
      <p:sp>
        <p:nvSpPr>
          <p:cNvPr id="26" name="Text Placeholder 7">
            <a:extLst>
              <a:ext uri="{FF2B5EF4-FFF2-40B4-BE49-F238E27FC236}">
                <a16:creationId xmlns:a16="http://schemas.microsoft.com/office/drawing/2014/main" id="{C29918FB-C01F-D24A-A6B2-74875BF98E28}"/>
              </a:ext>
            </a:extLst>
          </p:cNvPr>
          <p:cNvSpPr>
            <a:spLocks noGrp="1"/>
          </p:cNvSpPr>
          <p:nvPr>
            <p:ph type="body" sz="quarter" idx="35" hasCustomPrompt="1"/>
          </p:nvPr>
        </p:nvSpPr>
        <p:spPr>
          <a:xfrm>
            <a:off x="4968000" y="4265816"/>
            <a:ext cx="5496000" cy="334313"/>
          </a:xfrm>
          <a:prstGeom prst="rect">
            <a:avLst/>
          </a:prstGeom>
        </p:spPr>
        <p:txBody>
          <a:bodyPr wrap="square" tIns="72000" numCol="1" spcCol="720000" anchor="t">
            <a:spAutoFit/>
          </a:bodyPr>
          <a:lstStyle>
            <a:lvl1pPr marL="0" indent="0">
              <a:lnSpc>
                <a:spcPct val="100000"/>
              </a:lnSpc>
              <a:spcBef>
                <a:spcPts val="0"/>
              </a:spcBef>
              <a:buFont typeface="Arial" panose="020B0604020202020204" pitchFamily="34" charset="0"/>
              <a:buNone/>
              <a:defRPr sz="1400" b="0" i="0">
                <a:solidFill>
                  <a:schemeClr val="tx2"/>
                </a:solidFill>
                <a:latin typeface="Equip Light" panose="02000503000000020004" pitchFamily="2" charset="77"/>
              </a:defRPr>
            </a:lvl1pPr>
          </a:lstStyle>
          <a:p>
            <a:pPr lvl="0"/>
            <a:r>
              <a:rPr lang="en-GB" dirty="0"/>
              <a:t>Edit social networks</a:t>
            </a:r>
          </a:p>
        </p:txBody>
      </p:sp>
      <p:sp>
        <p:nvSpPr>
          <p:cNvPr id="13" name="Text Placeholder 7">
            <a:extLst>
              <a:ext uri="{FF2B5EF4-FFF2-40B4-BE49-F238E27FC236}">
                <a16:creationId xmlns:a16="http://schemas.microsoft.com/office/drawing/2014/main" id="{F634E174-39DB-4E0C-A260-E49357C5582A}"/>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spcBef>
                <a:spcPts val="0"/>
              </a:spcBef>
              <a:buNone/>
              <a:defRPr sz="1600" b="0" i="0">
                <a:solidFill>
                  <a:schemeClr val="tx2"/>
                </a:solidFill>
                <a:latin typeface="Equip Extended Light" panose="02000503000000020004" pitchFamily="2" charset="77"/>
              </a:defRPr>
            </a:lvl1pPr>
          </a:lstStyle>
          <a:p>
            <a:pPr lvl="0"/>
            <a:r>
              <a:rPr lang="en-GB" dirty="0"/>
              <a:t>Edit subtitle</a:t>
            </a:r>
          </a:p>
        </p:txBody>
      </p:sp>
      <p:sp>
        <p:nvSpPr>
          <p:cNvPr id="15" name="Text Placeholder 7">
            <a:extLst>
              <a:ext uri="{FF2B5EF4-FFF2-40B4-BE49-F238E27FC236}">
                <a16:creationId xmlns:a16="http://schemas.microsoft.com/office/drawing/2014/main" id="{314068BC-756A-4B0A-8184-CD7AFE28AEDD}"/>
              </a:ext>
            </a:extLst>
          </p:cNvPr>
          <p:cNvSpPr>
            <a:spLocks noGrp="1"/>
          </p:cNvSpPr>
          <p:nvPr>
            <p:ph type="body" sz="quarter" idx="36" hasCustomPrompt="1"/>
          </p:nvPr>
        </p:nvSpPr>
        <p:spPr>
          <a:xfrm>
            <a:off x="626395" y="481626"/>
            <a:ext cx="7200000" cy="488201"/>
          </a:xfrm>
          <a:prstGeom prst="rect">
            <a:avLst/>
          </a:prstGeom>
        </p:spPr>
        <p:txBody>
          <a:bodyPr wrap="square" tIns="72000" anchor="t">
            <a:spAutoFit/>
          </a:bodyPr>
          <a:lstStyle>
            <a:lvl1pPr marL="0" indent="0">
              <a:lnSpc>
                <a:spcPct val="100000"/>
              </a:lnSpc>
              <a:spcBef>
                <a:spcPts val="0"/>
              </a:spcBef>
              <a:buNone/>
              <a:defRPr sz="2400" b="1" i="0">
                <a:solidFill>
                  <a:schemeClr val="tx2"/>
                </a:solidFill>
                <a:latin typeface="Equip Extended" panose="02000503030000020004" pitchFamily="50" charset="0"/>
              </a:defRPr>
            </a:lvl1pPr>
          </a:lstStyle>
          <a:p>
            <a:pPr lvl="0"/>
            <a:r>
              <a:rPr lang="en-GB" dirty="0"/>
              <a:t>Edit title</a:t>
            </a:r>
          </a:p>
        </p:txBody>
      </p:sp>
      <p:sp>
        <p:nvSpPr>
          <p:cNvPr id="16" name="Text Placeholder 7">
            <a:extLst>
              <a:ext uri="{FF2B5EF4-FFF2-40B4-BE49-F238E27FC236}">
                <a16:creationId xmlns:a16="http://schemas.microsoft.com/office/drawing/2014/main" id="{CA64DAC7-5948-46AA-927E-66DB0585C7F5}"/>
              </a:ext>
            </a:extLst>
          </p:cNvPr>
          <p:cNvSpPr>
            <a:spLocks noGrp="1"/>
          </p:cNvSpPr>
          <p:nvPr>
            <p:ph type="body" sz="quarter" idx="10" hasCustomPrompt="1"/>
          </p:nvPr>
        </p:nvSpPr>
        <p:spPr>
          <a:xfrm>
            <a:off x="626401" y="5876515"/>
            <a:ext cx="10862324" cy="498475"/>
          </a:xfrm>
        </p:spPr>
        <p:txBody>
          <a:bodyPr anchor="ctr">
            <a:noAutofit/>
          </a:bodyPr>
          <a:lstStyle>
            <a:lvl1pPr marL="0" indent="0">
              <a:spcBef>
                <a:spcPts val="0"/>
              </a:spcBef>
              <a:buNone/>
              <a:defRPr sz="1000" b="0" i="0">
                <a:solidFill>
                  <a:schemeClr val="bg2"/>
                </a:solidFill>
                <a:latin typeface="Equip Extended Light" panose="02000503000000020004" pitchFamily="2" charset="77"/>
              </a:defRPr>
            </a:lvl1pPr>
          </a:lstStyle>
          <a:p>
            <a:pPr lvl="0"/>
            <a:r>
              <a:rPr lang="en-GB" dirty="0"/>
              <a:t>Edit Footnote</a:t>
            </a:r>
          </a:p>
        </p:txBody>
      </p:sp>
    </p:spTree>
    <p:extLst>
      <p:ext uri="{BB962C8B-B14F-4D97-AF65-F5344CB8AC3E}">
        <p14:creationId xmlns:p14="http://schemas.microsoft.com/office/powerpoint/2010/main" val="3359094166"/>
      </p:ext>
    </p:extLst>
  </p:cSld>
  <p:clrMapOvr>
    <a:masterClrMapping/>
  </p:clrMapOvr>
  <p:extLst>
    <p:ext uri="{DCECCB84-F9BA-43D5-87BE-67443E8EF086}">
      <p15:sldGuideLst xmlns:p15="http://schemas.microsoft.com/office/powerpoint/2012/main">
        <p15:guide id="1" orient="horz" pos="1003" userDrawn="1">
          <p15:clr>
            <a:srgbClr val="FBAE40"/>
          </p15:clr>
        </p15:guide>
        <p15:guide id="2" pos="393" userDrawn="1">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4_2_Thank You Blue">
    <p:bg>
      <p:bgPr>
        <a:solidFill>
          <a:schemeClr val="accent4"/>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35A180E1-0906-AF4F-AD8C-D37F88FAE72A}"/>
              </a:ext>
            </a:extLst>
          </p:cNvPr>
          <p:cNvSpPr>
            <a:spLocks noGrp="1"/>
          </p:cNvSpPr>
          <p:nvPr>
            <p:ph type="title" hasCustomPrompt="1"/>
          </p:nvPr>
        </p:nvSpPr>
        <p:spPr>
          <a:xfrm>
            <a:off x="637248" y="3136613"/>
            <a:ext cx="2894399" cy="584775"/>
          </a:xfrm>
          <a:prstGeom prst="rect">
            <a:avLst/>
          </a:prstGeom>
        </p:spPr>
        <p:txBody>
          <a:bodyPr wrap="square" anchor="ctr">
            <a:spAutoFit/>
          </a:bodyPr>
          <a:lstStyle>
            <a:lvl1pPr>
              <a:lnSpc>
                <a:spcPct val="100000"/>
              </a:lnSpc>
              <a:defRPr sz="3200" b="0" i="0">
                <a:solidFill>
                  <a:schemeClr val="bg1"/>
                </a:solidFill>
                <a:latin typeface="Equip Extended Medium" panose="02000603000000020004" pitchFamily="2" charset="77"/>
              </a:defRPr>
            </a:lvl1pPr>
          </a:lstStyle>
          <a:p>
            <a:r>
              <a:rPr lang="en-GB" dirty="0"/>
              <a:t>Edit title</a:t>
            </a:r>
            <a:endParaRPr lang="en-PT" dirty="0"/>
          </a:p>
        </p:txBody>
      </p:sp>
      <p:pic>
        <p:nvPicPr>
          <p:cNvPr id="6" name="N_3D_transp-updated-color.png" descr="N_3D_transp-updated-color.png">
            <a:extLst>
              <a:ext uri="{FF2B5EF4-FFF2-40B4-BE49-F238E27FC236}">
                <a16:creationId xmlns:a16="http://schemas.microsoft.com/office/drawing/2014/main" id="{B15D0DE5-FF21-6849-BFE2-D55351637875}"/>
              </a:ext>
            </a:extLst>
          </p:cNvPr>
          <p:cNvPicPr>
            <a:picLocks noChangeAspect="1"/>
          </p:cNvPicPr>
          <p:nvPr userDrawn="1"/>
        </p:nvPicPr>
        <p:blipFill>
          <a:blip r:embed="rId2"/>
          <a:srcRect l="26275" t="24199" r="29122" b="27518"/>
          <a:stretch>
            <a:fillRect/>
          </a:stretch>
        </p:blipFill>
        <p:spPr>
          <a:xfrm>
            <a:off x="4225440" y="1997476"/>
            <a:ext cx="3741121" cy="2863048"/>
          </a:xfrm>
          <a:prstGeom prst="rect">
            <a:avLst/>
          </a:prstGeom>
          <a:ln w="12700">
            <a:miter lim="400000"/>
          </a:ln>
        </p:spPr>
      </p:pic>
      <p:sp>
        <p:nvSpPr>
          <p:cNvPr id="7" name="Text Placeholder 7">
            <a:extLst>
              <a:ext uri="{FF2B5EF4-FFF2-40B4-BE49-F238E27FC236}">
                <a16:creationId xmlns:a16="http://schemas.microsoft.com/office/drawing/2014/main" id="{624D7765-EC03-434F-BD12-80F7B8B0CC95}"/>
              </a:ext>
            </a:extLst>
          </p:cNvPr>
          <p:cNvSpPr>
            <a:spLocks noGrp="1"/>
          </p:cNvSpPr>
          <p:nvPr>
            <p:ph type="body" sz="quarter" idx="10" hasCustomPrompt="1"/>
          </p:nvPr>
        </p:nvSpPr>
        <p:spPr>
          <a:xfrm>
            <a:off x="626401" y="5876515"/>
            <a:ext cx="10862324" cy="498475"/>
          </a:xfrm>
        </p:spPr>
        <p:txBody>
          <a:bodyPr anchor="ctr">
            <a:noAutofit/>
          </a:bodyPr>
          <a:lstStyle>
            <a:lvl1pPr marL="0" indent="0">
              <a:spcBef>
                <a:spcPts val="0"/>
              </a:spcBef>
              <a:buNone/>
              <a:defRPr sz="1000" b="0" i="0">
                <a:solidFill>
                  <a:schemeClr val="bg2"/>
                </a:solidFill>
                <a:latin typeface="Equip Extended Light" panose="02000503000000020004" pitchFamily="2" charset="77"/>
              </a:defRPr>
            </a:lvl1pPr>
          </a:lstStyle>
          <a:p>
            <a:pPr lvl="0"/>
            <a:r>
              <a:rPr lang="en-GB" dirty="0"/>
              <a:t>Edit Footnote</a:t>
            </a:r>
          </a:p>
        </p:txBody>
      </p:sp>
    </p:spTree>
    <p:extLst>
      <p:ext uri="{BB962C8B-B14F-4D97-AF65-F5344CB8AC3E}">
        <p14:creationId xmlns:p14="http://schemas.microsoft.com/office/powerpoint/2010/main" val="31169626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93"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3_Section Big Title Green">
    <p:bg>
      <p:bgPr>
        <a:solidFill>
          <a:schemeClr val="accent1"/>
        </a:solidFill>
        <a:effectLst/>
      </p:bgPr>
    </p:bg>
    <p:spTree>
      <p:nvGrpSpPr>
        <p:cNvPr id="1" name=""/>
        <p:cNvGrpSpPr/>
        <p:nvPr/>
      </p:nvGrpSpPr>
      <p:grpSpPr>
        <a:xfrm>
          <a:off x="0" y="0"/>
          <a:ext cx="0" cy="0"/>
          <a:chOff x="0" y="0"/>
          <a:chExt cx="0" cy="0"/>
        </a:xfrm>
      </p:grpSpPr>
      <p:pic>
        <p:nvPicPr>
          <p:cNvPr id="11" name="r1Artboard 3 copy 34edsw.pdf">
            <a:extLst>
              <a:ext uri="{FF2B5EF4-FFF2-40B4-BE49-F238E27FC236}">
                <a16:creationId xmlns:a16="http://schemas.microsoft.com/office/drawing/2014/main" id="{46733C63-EC4A-6C4E-97F9-41C4DCCF3213}"/>
              </a:ext>
            </a:extLst>
          </p:cNvPr>
          <p:cNvPicPr>
            <a:picLocks noChangeAspect="1"/>
          </p:cNvPicPr>
          <p:nvPr userDrawn="1"/>
        </p:nvPicPr>
        <p:blipFill rotWithShape="1">
          <a:blip r:embed="rId2">
            <a:alphaModFix amt="56000"/>
            <a:extLst>
              <a:ext uri="{28A0092B-C50C-407E-A947-70E740481C1C}">
                <a14:useLocalDpi xmlns:a14="http://schemas.microsoft.com/office/drawing/2010/main" val="0"/>
              </a:ext>
            </a:extLst>
          </a:blip>
          <a:srcRect l="-127" t="37299" r="51849" b="14438"/>
          <a:stretch/>
        </p:blipFill>
        <p:spPr>
          <a:xfrm>
            <a:off x="3758638" y="0"/>
            <a:ext cx="8433362" cy="6858000"/>
          </a:xfrm>
          <a:prstGeom prst="rect">
            <a:avLst/>
          </a:prstGeom>
          <a:ln w="12700">
            <a:miter lim="400000"/>
          </a:ln>
        </p:spPr>
      </p:pic>
      <p:sp>
        <p:nvSpPr>
          <p:cNvPr id="6" name="Text Placeholder 7">
            <a:extLst>
              <a:ext uri="{FF2B5EF4-FFF2-40B4-BE49-F238E27FC236}">
                <a16:creationId xmlns:a16="http://schemas.microsoft.com/office/drawing/2014/main" id="{7ADE9F74-B5D2-0849-8C82-52533EDDA707}"/>
              </a:ext>
            </a:extLst>
          </p:cNvPr>
          <p:cNvSpPr>
            <a:spLocks noGrp="1"/>
          </p:cNvSpPr>
          <p:nvPr>
            <p:ph type="body" sz="quarter" idx="10" hasCustomPrompt="1"/>
          </p:nvPr>
        </p:nvSpPr>
        <p:spPr>
          <a:xfrm>
            <a:off x="639386" y="5876515"/>
            <a:ext cx="9668395" cy="498475"/>
          </a:xfrm>
        </p:spPr>
        <p:txBody>
          <a:bodyPr anchor="ctr">
            <a:noAutofit/>
          </a:bodyPr>
          <a:lstStyle>
            <a:lvl1pPr marL="0" indent="0">
              <a:buNone/>
              <a:defRPr sz="1000" b="0" i="0">
                <a:solidFill>
                  <a:schemeClr val="tx2"/>
                </a:solidFill>
                <a:latin typeface="Equip Extended Light" panose="02000503000000020004" pitchFamily="2" charset="77"/>
              </a:defRPr>
            </a:lvl1pPr>
          </a:lstStyle>
          <a:p>
            <a:pPr lvl="0"/>
            <a:r>
              <a:rPr lang="en-GB" dirty="0"/>
              <a:t>Edit Footnote</a:t>
            </a:r>
          </a:p>
        </p:txBody>
      </p:sp>
      <p:sp>
        <p:nvSpPr>
          <p:cNvPr id="9" name="Title 1">
            <a:extLst>
              <a:ext uri="{FF2B5EF4-FFF2-40B4-BE49-F238E27FC236}">
                <a16:creationId xmlns:a16="http://schemas.microsoft.com/office/drawing/2014/main" id="{5394E7F7-F58F-824F-9C78-70D60E6E0478}"/>
              </a:ext>
            </a:extLst>
          </p:cNvPr>
          <p:cNvSpPr>
            <a:spLocks noGrp="1"/>
          </p:cNvSpPr>
          <p:nvPr>
            <p:ph type="title" hasCustomPrompt="1"/>
          </p:nvPr>
        </p:nvSpPr>
        <p:spPr>
          <a:xfrm>
            <a:off x="639696" y="2978620"/>
            <a:ext cx="9668086" cy="1200329"/>
          </a:xfrm>
          <a:prstGeom prst="rect">
            <a:avLst/>
          </a:prstGeom>
        </p:spPr>
        <p:txBody>
          <a:bodyPr wrap="square" lIns="36000" anchor="b">
            <a:spAutoFit/>
          </a:bodyPr>
          <a:lstStyle>
            <a:lvl1pPr>
              <a:lnSpc>
                <a:spcPct val="100000"/>
              </a:lnSpc>
              <a:defRPr sz="7200" b="1" i="0">
                <a:solidFill>
                  <a:schemeClr val="tx2"/>
                </a:solidFill>
                <a:latin typeface="Equip Extended" panose="02000503030000020004" pitchFamily="2" charset="77"/>
              </a:defRPr>
            </a:lvl1pPr>
          </a:lstStyle>
          <a:p>
            <a:r>
              <a:rPr lang="en-GB" dirty="0"/>
              <a:t>Edit section title</a:t>
            </a:r>
            <a:endParaRPr lang="en-PT" dirty="0"/>
          </a:p>
        </p:txBody>
      </p:sp>
      <p:pic>
        <p:nvPicPr>
          <p:cNvPr id="10" name="Graphic 9">
            <a:extLst>
              <a:ext uri="{FF2B5EF4-FFF2-40B4-BE49-F238E27FC236}">
                <a16:creationId xmlns:a16="http://schemas.microsoft.com/office/drawing/2014/main" id="{D6517F54-B2B2-8E4D-BE47-0A3FBD6DEE70}"/>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37600" y="0"/>
            <a:ext cx="1982400" cy="1486800"/>
          </a:xfrm>
          <a:prstGeom prst="rect">
            <a:avLst/>
          </a:prstGeom>
        </p:spPr>
      </p:pic>
      <p:sp>
        <p:nvSpPr>
          <p:cNvPr id="8" name="Text Placeholder 7">
            <a:extLst>
              <a:ext uri="{FF2B5EF4-FFF2-40B4-BE49-F238E27FC236}">
                <a16:creationId xmlns:a16="http://schemas.microsoft.com/office/drawing/2014/main" id="{92A0AF52-A383-8B4C-BAF5-8094DCFA20E7}"/>
              </a:ext>
            </a:extLst>
          </p:cNvPr>
          <p:cNvSpPr>
            <a:spLocks noGrp="1"/>
          </p:cNvSpPr>
          <p:nvPr>
            <p:ph type="body" sz="quarter" idx="13" hasCustomPrompt="1"/>
          </p:nvPr>
        </p:nvSpPr>
        <p:spPr>
          <a:xfrm>
            <a:off x="639386" y="4407425"/>
            <a:ext cx="9668396" cy="462998"/>
          </a:xfrm>
        </p:spPr>
        <p:txBody>
          <a:bodyPr wrap="square" tIns="108000" anchor="t">
            <a:spAutoFit/>
          </a:bodyPr>
          <a:lstStyle>
            <a:lvl1pPr marL="0" indent="0">
              <a:lnSpc>
                <a:spcPct val="100000"/>
              </a:lnSpc>
              <a:buNone/>
              <a:defRPr sz="2000" b="0" i="0">
                <a:solidFill>
                  <a:schemeClr val="tx2"/>
                </a:solidFill>
                <a:latin typeface="Equip Extended Thin" panose="02000503030000020004" pitchFamily="2" charset="77"/>
              </a:defRPr>
            </a:lvl1pPr>
          </a:lstStyle>
          <a:p>
            <a:pPr lvl="0"/>
            <a:r>
              <a:rPr lang="en-GB" dirty="0"/>
              <a:t>Edit description</a:t>
            </a:r>
          </a:p>
        </p:txBody>
      </p:sp>
    </p:spTree>
    <p:extLst>
      <p:ext uri="{BB962C8B-B14F-4D97-AF65-F5344CB8AC3E}">
        <p14:creationId xmlns:p14="http://schemas.microsoft.com/office/powerpoint/2010/main" val="40039393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4_Section Big Title Image">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B5DF88E5-BA32-4746-87F7-B2AF8460F0B5}"/>
              </a:ext>
            </a:extLst>
          </p:cNvPr>
          <p:cNvSpPr/>
          <p:nvPr userDrawn="1"/>
        </p:nvSpPr>
        <p:spPr>
          <a:xfrm>
            <a:off x="0" y="0"/>
            <a:ext cx="12192000" cy="6858000"/>
          </a:xfrm>
          <a:prstGeom prst="rect">
            <a:avLst/>
          </a:prstGeom>
          <a:solidFill>
            <a:schemeClr val="accent4">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tlCol="0" anchor="ctr"/>
          <a:lstStyle/>
          <a:p>
            <a:pPr algn="ctr"/>
            <a:endParaRPr lang="en-PT"/>
          </a:p>
        </p:txBody>
      </p:sp>
      <p:sp>
        <p:nvSpPr>
          <p:cNvPr id="4" name="Title 1">
            <a:extLst>
              <a:ext uri="{FF2B5EF4-FFF2-40B4-BE49-F238E27FC236}">
                <a16:creationId xmlns:a16="http://schemas.microsoft.com/office/drawing/2014/main" id="{17AAB606-6867-894C-9BD5-B6BFB3E820B8}"/>
              </a:ext>
            </a:extLst>
          </p:cNvPr>
          <p:cNvSpPr>
            <a:spLocks noGrp="1"/>
          </p:cNvSpPr>
          <p:nvPr>
            <p:ph type="title" hasCustomPrompt="1"/>
          </p:nvPr>
        </p:nvSpPr>
        <p:spPr>
          <a:xfrm>
            <a:off x="639695" y="2986777"/>
            <a:ext cx="9767782" cy="1200329"/>
          </a:xfrm>
          <a:prstGeom prst="rect">
            <a:avLst/>
          </a:prstGeom>
        </p:spPr>
        <p:txBody>
          <a:bodyPr lIns="36000" anchor="ctr">
            <a:spAutoFit/>
          </a:bodyPr>
          <a:lstStyle>
            <a:lvl1pPr>
              <a:lnSpc>
                <a:spcPct val="100000"/>
              </a:lnSpc>
              <a:defRPr sz="7200" b="1" i="0">
                <a:solidFill>
                  <a:schemeClr val="bg1"/>
                </a:solidFill>
                <a:latin typeface="Equip Extended" panose="02000503030000020004" pitchFamily="2" charset="77"/>
              </a:defRPr>
            </a:lvl1pPr>
          </a:lstStyle>
          <a:p>
            <a:r>
              <a:rPr lang="en-GB" dirty="0"/>
              <a:t>Edit section title</a:t>
            </a:r>
            <a:endParaRPr lang="en-PT" dirty="0"/>
          </a:p>
        </p:txBody>
      </p:sp>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767782" cy="498475"/>
          </a:xfrm>
        </p:spPr>
        <p:txBody>
          <a:bodyPr anchor="ctr">
            <a:noAutofit/>
          </a:bodyPr>
          <a:lstStyle>
            <a:lvl1pPr marL="0" indent="0">
              <a:buNone/>
              <a:defRPr sz="1000" b="0" i="0">
                <a:solidFill>
                  <a:schemeClr val="bg1"/>
                </a:solidFill>
                <a:latin typeface="Equip Extended Light" panose="02000503000000020004" pitchFamily="2" charset="77"/>
              </a:defRPr>
            </a:lvl1pPr>
          </a:lstStyle>
          <a:p>
            <a:pPr lvl="0"/>
            <a:r>
              <a:rPr lang="en-GB" dirty="0"/>
              <a:t>Edit Footnote</a:t>
            </a:r>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77041" y="379903"/>
            <a:ext cx="813599" cy="715078"/>
          </a:xfrm>
          <a:prstGeom prst="rect">
            <a:avLst/>
          </a:prstGeom>
        </p:spPr>
      </p:pic>
      <p:sp>
        <p:nvSpPr>
          <p:cNvPr id="7" name="Text Placeholder 7">
            <a:extLst>
              <a:ext uri="{FF2B5EF4-FFF2-40B4-BE49-F238E27FC236}">
                <a16:creationId xmlns:a16="http://schemas.microsoft.com/office/drawing/2014/main" id="{261C9580-8E18-144F-875F-166D4D85CAFE}"/>
              </a:ext>
            </a:extLst>
          </p:cNvPr>
          <p:cNvSpPr>
            <a:spLocks noGrp="1"/>
          </p:cNvSpPr>
          <p:nvPr>
            <p:ph type="body" sz="quarter" idx="13" hasCustomPrompt="1"/>
          </p:nvPr>
        </p:nvSpPr>
        <p:spPr>
          <a:xfrm>
            <a:off x="639386" y="4407425"/>
            <a:ext cx="9767782" cy="1386327"/>
          </a:xfrm>
        </p:spPr>
        <p:txBody>
          <a:bodyPr tIns="108000" anchor="t">
            <a:spAutoFit/>
          </a:bodyPr>
          <a:lstStyle>
            <a:lvl1pPr marL="0" indent="0">
              <a:lnSpc>
                <a:spcPct val="100000"/>
              </a:lnSpc>
              <a:buNone/>
              <a:defRPr sz="2000" b="0" i="0">
                <a:solidFill>
                  <a:schemeClr val="bg1"/>
                </a:solidFill>
                <a:latin typeface="Equip Extended Thin" panose="02000503030000020004" pitchFamily="2" charset="77"/>
              </a:defRPr>
            </a:lvl1pPr>
          </a:lstStyle>
          <a:p>
            <a:pPr lvl="0"/>
            <a:r>
              <a:rPr lang="en-GB" dirty="0"/>
              <a:t>Feel free to exchange the background photo, but please keep the overlay layer on top. You can exchange the photo by clicking on the Design tab, in Customize, click Format Background. And then click Insert under Picture Source to select your photo.</a:t>
            </a:r>
          </a:p>
        </p:txBody>
      </p:sp>
    </p:spTree>
    <p:extLst>
      <p:ext uri="{BB962C8B-B14F-4D97-AF65-F5344CB8AC3E}">
        <p14:creationId xmlns:p14="http://schemas.microsoft.com/office/powerpoint/2010/main" val="32584126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2_Section Small Title Blue">
    <p:bg>
      <p:bgPr>
        <a:solidFill>
          <a:schemeClr val="accent4"/>
        </a:solidFill>
        <a:effectLst/>
      </p:bgPr>
    </p:bg>
    <p:spTree>
      <p:nvGrpSpPr>
        <p:cNvPr id="1" name=""/>
        <p:cNvGrpSpPr/>
        <p:nvPr/>
      </p:nvGrpSpPr>
      <p:grpSpPr>
        <a:xfrm>
          <a:off x="0" y="0"/>
          <a:ext cx="0" cy="0"/>
          <a:chOff x="0" y="0"/>
          <a:chExt cx="0" cy="0"/>
        </a:xfrm>
      </p:grpSpPr>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767782" cy="498475"/>
          </a:xfrm>
        </p:spPr>
        <p:txBody>
          <a:bodyPr anchor="ctr">
            <a:noAutofit/>
          </a:bodyPr>
          <a:lstStyle>
            <a:lvl1pPr marL="0" indent="0">
              <a:buNone/>
              <a:defRPr sz="1000" b="0" i="0">
                <a:solidFill>
                  <a:schemeClr val="bg1"/>
                </a:solidFill>
                <a:latin typeface="Equip Extended Light" panose="02000503000000020004" pitchFamily="2" charset="77"/>
              </a:defRPr>
            </a:lvl1pPr>
          </a:lstStyle>
          <a:p>
            <a:pPr lvl="0"/>
            <a:r>
              <a:rPr lang="en-GB" dirty="0"/>
              <a:t>Edit Footnote</a:t>
            </a:r>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77041" y="379903"/>
            <a:ext cx="813599" cy="715078"/>
          </a:xfrm>
          <a:prstGeom prst="rect">
            <a:avLst/>
          </a:prstGeom>
        </p:spPr>
      </p:pic>
      <p:sp>
        <p:nvSpPr>
          <p:cNvPr id="8" name="Title 1">
            <a:extLst>
              <a:ext uri="{FF2B5EF4-FFF2-40B4-BE49-F238E27FC236}">
                <a16:creationId xmlns:a16="http://schemas.microsoft.com/office/drawing/2014/main" id="{35A180E1-0906-AF4F-AD8C-D37F88FAE72A}"/>
              </a:ext>
            </a:extLst>
          </p:cNvPr>
          <p:cNvSpPr>
            <a:spLocks noGrp="1"/>
          </p:cNvSpPr>
          <p:nvPr>
            <p:ph type="title" hasCustomPrompt="1"/>
          </p:nvPr>
        </p:nvSpPr>
        <p:spPr>
          <a:xfrm>
            <a:off x="639695" y="2781653"/>
            <a:ext cx="9767782" cy="923330"/>
          </a:xfrm>
          <a:prstGeom prst="rect">
            <a:avLst/>
          </a:prstGeom>
        </p:spPr>
        <p:txBody>
          <a:bodyPr lIns="72000" anchor="b">
            <a:spAutoFit/>
          </a:bodyPr>
          <a:lstStyle>
            <a:lvl1pPr>
              <a:lnSpc>
                <a:spcPct val="100000"/>
              </a:lnSpc>
              <a:defRPr sz="5400" b="1" i="0">
                <a:solidFill>
                  <a:schemeClr val="bg1"/>
                </a:solidFill>
                <a:latin typeface="Equip Extended" panose="02000503030000020004" pitchFamily="2" charset="77"/>
              </a:defRPr>
            </a:lvl1pPr>
          </a:lstStyle>
          <a:p>
            <a:r>
              <a:rPr lang="en-GB" dirty="0"/>
              <a:t>Edit small section title</a:t>
            </a:r>
            <a:endParaRPr lang="en-PT" dirty="0"/>
          </a:p>
        </p:txBody>
      </p:sp>
      <p:sp>
        <p:nvSpPr>
          <p:cNvPr id="12" name="Text Placeholder 7">
            <a:extLst>
              <a:ext uri="{FF2B5EF4-FFF2-40B4-BE49-F238E27FC236}">
                <a16:creationId xmlns:a16="http://schemas.microsoft.com/office/drawing/2014/main" id="{BDF32DB2-7359-CA47-9D2B-FC2E95C76AC4}"/>
              </a:ext>
            </a:extLst>
          </p:cNvPr>
          <p:cNvSpPr>
            <a:spLocks noGrp="1"/>
          </p:cNvSpPr>
          <p:nvPr>
            <p:ph type="body" sz="quarter" idx="12" hasCustomPrompt="1"/>
          </p:nvPr>
        </p:nvSpPr>
        <p:spPr>
          <a:xfrm>
            <a:off x="639386" y="4047725"/>
            <a:ext cx="9767782" cy="462998"/>
          </a:xfrm>
        </p:spPr>
        <p:txBody>
          <a:bodyPr tIns="108000" anchor="t">
            <a:spAutoFit/>
          </a:bodyPr>
          <a:lstStyle>
            <a:lvl1pPr marL="0" indent="0">
              <a:lnSpc>
                <a:spcPct val="100000"/>
              </a:lnSpc>
              <a:buNone/>
              <a:defRPr sz="2000" b="0" i="0">
                <a:solidFill>
                  <a:schemeClr val="bg1"/>
                </a:solidFill>
                <a:latin typeface="Equip Extended Thin" panose="02000503030000020004" pitchFamily="2" charset="77"/>
              </a:defRPr>
            </a:lvl1pPr>
          </a:lstStyle>
          <a:p>
            <a:pPr lvl="0"/>
            <a:r>
              <a:rPr lang="en-GB" dirty="0"/>
              <a:t>Edit description</a:t>
            </a:r>
          </a:p>
        </p:txBody>
      </p:sp>
    </p:spTree>
    <p:extLst>
      <p:ext uri="{BB962C8B-B14F-4D97-AF65-F5344CB8AC3E}">
        <p14:creationId xmlns:p14="http://schemas.microsoft.com/office/powerpoint/2010/main" val="39437596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4_Section Small Title Purple">
    <p:bg>
      <p:bgPr>
        <a:solidFill>
          <a:schemeClr val="accent2"/>
        </a:solidFill>
        <a:effectLst/>
      </p:bgPr>
    </p:bg>
    <p:spTree>
      <p:nvGrpSpPr>
        <p:cNvPr id="1" name=""/>
        <p:cNvGrpSpPr/>
        <p:nvPr/>
      </p:nvGrpSpPr>
      <p:grpSpPr>
        <a:xfrm>
          <a:off x="0" y="0"/>
          <a:ext cx="0" cy="0"/>
          <a:chOff x="0" y="0"/>
          <a:chExt cx="0" cy="0"/>
        </a:xfrm>
      </p:grpSpPr>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767782" cy="498475"/>
          </a:xfrm>
        </p:spPr>
        <p:txBody>
          <a:bodyPr anchor="ctr">
            <a:noAutofit/>
          </a:bodyPr>
          <a:lstStyle>
            <a:lvl1pPr marL="0" indent="0">
              <a:buNone/>
              <a:defRPr sz="1000" b="0" i="0">
                <a:solidFill>
                  <a:schemeClr val="bg1"/>
                </a:solidFill>
                <a:latin typeface="Equip Extended Light" panose="02000503000000020004" pitchFamily="2" charset="77"/>
              </a:defRPr>
            </a:lvl1pPr>
          </a:lstStyle>
          <a:p>
            <a:pPr lvl="0"/>
            <a:r>
              <a:rPr lang="en-GB" dirty="0"/>
              <a:t>Edit Footnote</a:t>
            </a:r>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77041" y="379903"/>
            <a:ext cx="813599" cy="715078"/>
          </a:xfrm>
          <a:prstGeom prst="rect">
            <a:avLst/>
          </a:prstGeom>
        </p:spPr>
      </p:pic>
      <p:sp>
        <p:nvSpPr>
          <p:cNvPr id="8" name="Title 1">
            <a:extLst>
              <a:ext uri="{FF2B5EF4-FFF2-40B4-BE49-F238E27FC236}">
                <a16:creationId xmlns:a16="http://schemas.microsoft.com/office/drawing/2014/main" id="{35A180E1-0906-AF4F-AD8C-D37F88FAE72A}"/>
              </a:ext>
            </a:extLst>
          </p:cNvPr>
          <p:cNvSpPr>
            <a:spLocks noGrp="1"/>
          </p:cNvSpPr>
          <p:nvPr>
            <p:ph type="title" hasCustomPrompt="1"/>
          </p:nvPr>
        </p:nvSpPr>
        <p:spPr>
          <a:xfrm>
            <a:off x="639695" y="2781653"/>
            <a:ext cx="9767782" cy="923330"/>
          </a:xfrm>
          <a:prstGeom prst="rect">
            <a:avLst/>
          </a:prstGeom>
        </p:spPr>
        <p:txBody>
          <a:bodyPr lIns="72000" anchor="b">
            <a:spAutoFit/>
          </a:bodyPr>
          <a:lstStyle>
            <a:lvl1pPr>
              <a:lnSpc>
                <a:spcPct val="100000"/>
              </a:lnSpc>
              <a:defRPr sz="5400" b="1" i="0">
                <a:solidFill>
                  <a:schemeClr val="bg1"/>
                </a:solidFill>
                <a:latin typeface="Equip Extended" panose="02000503030000020004" pitchFamily="2" charset="77"/>
              </a:defRPr>
            </a:lvl1pPr>
          </a:lstStyle>
          <a:p>
            <a:r>
              <a:rPr lang="en-GB" dirty="0"/>
              <a:t>Edit small section title</a:t>
            </a:r>
            <a:endParaRPr lang="en-PT" dirty="0"/>
          </a:p>
        </p:txBody>
      </p:sp>
      <p:sp>
        <p:nvSpPr>
          <p:cNvPr id="12" name="Text Placeholder 7">
            <a:extLst>
              <a:ext uri="{FF2B5EF4-FFF2-40B4-BE49-F238E27FC236}">
                <a16:creationId xmlns:a16="http://schemas.microsoft.com/office/drawing/2014/main" id="{BDF32DB2-7359-CA47-9D2B-FC2E95C76AC4}"/>
              </a:ext>
            </a:extLst>
          </p:cNvPr>
          <p:cNvSpPr>
            <a:spLocks noGrp="1"/>
          </p:cNvSpPr>
          <p:nvPr>
            <p:ph type="body" sz="quarter" idx="12" hasCustomPrompt="1"/>
          </p:nvPr>
        </p:nvSpPr>
        <p:spPr>
          <a:xfrm>
            <a:off x="639386" y="4047725"/>
            <a:ext cx="9767782" cy="462998"/>
          </a:xfrm>
        </p:spPr>
        <p:txBody>
          <a:bodyPr tIns="108000" anchor="t">
            <a:spAutoFit/>
          </a:bodyPr>
          <a:lstStyle>
            <a:lvl1pPr marL="0" indent="0">
              <a:lnSpc>
                <a:spcPct val="100000"/>
              </a:lnSpc>
              <a:buNone/>
              <a:defRPr sz="2000" b="0" i="0">
                <a:solidFill>
                  <a:schemeClr val="bg1"/>
                </a:solidFill>
                <a:latin typeface="Equip Extended Thin" panose="02000503030000020004" pitchFamily="2" charset="77"/>
              </a:defRPr>
            </a:lvl1pPr>
          </a:lstStyle>
          <a:p>
            <a:pPr lvl="0"/>
            <a:r>
              <a:rPr lang="en-GB" dirty="0"/>
              <a:t>Edit description</a:t>
            </a:r>
          </a:p>
        </p:txBody>
      </p:sp>
    </p:spTree>
    <p:extLst>
      <p:ext uri="{BB962C8B-B14F-4D97-AF65-F5344CB8AC3E}">
        <p14:creationId xmlns:p14="http://schemas.microsoft.com/office/powerpoint/2010/main" val="40831220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5_Section Small Title Image">
    <p:bg>
      <p:bgPr>
        <a:blipFill dpi="0" rotWithShape="1">
          <a:blip r:embed="rId2">
            <a:lum/>
          </a:blip>
          <a:srcRect/>
          <a:stretch>
            <a:fillRect t="-3000" b="-3000"/>
          </a:stretch>
        </a:blip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B5DF88E5-BA32-4746-87F7-B2AF8460F0B5}"/>
              </a:ext>
            </a:extLst>
          </p:cNvPr>
          <p:cNvSpPr/>
          <p:nvPr userDrawn="1"/>
        </p:nvSpPr>
        <p:spPr>
          <a:xfrm>
            <a:off x="0" y="0"/>
            <a:ext cx="12192000" cy="6858000"/>
          </a:xfrm>
          <a:prstGeom prst="rect">
            <a:avLst/>
          </a:prstGeom>
          <a:solidFill>
            <a:schemeClr val="accent4">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dirty="0"/>
          </a:p>
        </p:txBody>
      </p:sp>
      <p:sp>
        <p:nvSpPr>
          <p:cNvPr id="4" name="Title 1">
            <a:extLst>
              <a:ext uri="{FF2B5EF4-FFF2-40B4-BE49-F238E27FC236}">
                <a16:creationId xmlns:a16="http://schemas.microsoft.com/office/drawing/2014/main" id="{17AAB606-6867-894C-9BD5-B6BFB3E820B8}"/>
              </a:ext>
            </a:extLst>
          </p:cNvPr>
          <p:cNvSpPr>
            <a:spLocks noGrp="1"/>
          </p:cNvSpPr>
          <p:nvPr>
            <p:ph type="title" hasCustomPrompt="1"/>
          </p:nvPr>
        </p:nvSpPr>
        <p:spPr>
          <a:xfrm>
            <a:off x="639695" y="2781653"/>
            <a:ext cx="9767782" cy="923330"/>
          </a:xfrm>
          <a:prstGeom prst="rect">
            <a:avLst/>
          </a:prstGeom>
        </p:spPr>
        <p:txBody>
          <a:bodyPr lIns="72000" anchor="b">
            <a:spAutoFit/>
          </a:bodyPr>
          <a:lstStyle>
            <a:lvl1pPr>
              <a:lnSpc>
                <a:spcPct val="100000"/>
              </a:lnSpc>
              <a:defRPr sz="5400" b="1" i="0">
                <a:solidFill>
                  <a:schemeClr val="bg1"/>
                </a:solidFill>
                <a:latin typeface="Equip Extended" panose="02000503030000020004" pitchFamily="2" charset="77"/>
              </a:defRPr>
            </a:lvl1pPr>
          </a:lstStyle>
          <a:p>
            <a:r>
              <a:rPr lang="en-GB" dirty="0"/>
              <a:t>Edit small section title</a:t>
            </a:r>
            <a:endParaRPr lang="en-PT" dirty="0"/>
          </a:p>
        </p:txBody>
      </p:sp>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767782" cy="498475"/>
          </a:xfrm>
        </p:spPr>
        <p:txBody>
          <a:bodyPr anchor="ctr">
            <a:noAutofit/>
          </a:bodyPr>
          <a:lstStyle>
            <a:lvl1pPr marL="0" indent="0">
              <a:buNone/>
              <a:defRPr sz="1000" b="0" i="0">
                <a:solidFill>
                  <a:schemeClr val="bg1"/>
                </a:solidFill>
                <a:latin typeface="Equip Extended Light" panose="02000503000000020004" pitchFamily="2" charset="77"/>
              </a:defRPr>
            </a:lvl1pPr>
          </a:lstStyle>
          <a:p>
            <a:pPr lvl="0"/>
            <a:r>
              <a:rPr lang="en-GB" dirty="0"/>
              <a:t>Edit Footnote</a:t>
            </a:r>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77041" y="379903"/>
            <a:ext cx="813599" cy="715078"/>
          </a:xfrm>
          <a:prstGeom prst="rect">
            <a:avLst/>
          </a:prstGeom>
        </p:spPr>
      </p:pic>
      <p:sp>
        <p:nvSpPr>
          <p:cNvPr id="7" name="Text Placeholder 7">
            <a:extLst>
              <a:ext uri="{FF2B5EF4-FFF2-40B4-BE49-F238E27FC236}">
                <a16:creationId xmlns:a16="http://schemas.microsoft.com/office/drawing/2014/main" id="{56E1278F-22F1-EE44-90D3-B0B9F038A5A5}"/>
              </a:ext>
            </a:extLst>
          </p:cNvPr>
          <p:cNvSpPr>
            <a:spLocks noGrp="1"/>
          </p:cNvSpPr>
          <p:nvPr>
            <p:ph type="body" sz="quarter" idx="12" hasCustomPrompt="1"/>
          </p:nvPr>
        </p:nvSpPr>
        <p:spPr>
          <a:xfrm>
            <a:off x="639386" y="4047725"/>
            <a:ext cx="9767782" cy="1386327"/>
          </a:xfrm>
        </p:spPr>
        <p:txBody>
          <a:bodyPr tIns="108000" anchor="t">
            <a:spAutoFit/>
          </a:bodyPr>
          <a:lstStyle>
            <a:lvl1pPr marL="0" indent="0">
              <a:lnSpc>
                <a:spcPct val="100000"/>
              </a:lnSpc>
              <a:buNone/>
              <a:defRPr sz="2000" b="0" i="0">
                <a:solidFill>
                  <a:schemeClr val="bg1"/>
                </a:solidFill>
                <a:latin typeface="Equip Extended Thin" panose="02000503030000020004" pitchFamily="2" charset="77"/>
              </a:defRPr>
            </a:lvl1pPr>
          </a:lstStyle>
          <a:p>
            <a:pPr lvl="0"/>
            <a:r>
              <a:rPr lang="en-GB" dirty="0"/>
              <a:t>Feel free to exchange the background photo, but please keep the overlay layer on top. You can exchange the photo by clicking on the Design tab, in Customize, click Format Background. And then click Insert under Picture Source to select your photo.</a:t>
            </a:r>
          </a:p>
        </p:txBody>
      </p:sp>
    </p:spTree>
    <p:extLst>
      <p:ext uri="{BB962C8B-B14F-4D97-AF65-F5344CB8AC3E}">
        <p14:creationId xmlns:p14="http://schemas.microsoft.com/office/powerpoint/2010/main" val="6289478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_1_Agenda">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26" name="Title 1">
            <a:extLst>
              <a:ext uri="{FF2B5EF4-FFF2-40B4-BE49-F238E27FC236}">
                <a16:creationId xmlns:a16="http://schemas.microsoft.com/office/drawing/2014/main" id="{D0B82C9C-213C-5846-9418-2E92489F1114}"/>
              </a:ext>
            </a:extLst>
          </p:cNvPr>
          <p:cNvSpPr>
            <a:spLocks noGrp="1"/>
          </p:cNvSpPr>
          <p:nvPr>
            <p:ph type="title" hasCustomPrompt="1"/>
          </p:nvPr>
        </p:nvSpPr>
        <p:spPr>
          <a:xfrm>
            <a:off x="626398" y="481125"/>
            <a:ext cx="6947999" cy="488201"/>
          </a:xfrm>
          <a:prstGeom prst="rect">
            <a:avLst/>
          </a:prstGeom>
        </p:spPr>
        <p:txBody>
          <a:bodyPr wrap="square" tIns="72000" anchor="t">
            <a:spAutoFit/>
          </a:bodyPr>
          <a:lstStyle>
            <a:lvl1pPr>
              <a:lnSpc>
                <a:spcPct val="100000"/>
              </a:lnSpc>
              <a:spcBef>
                <a:spcPts val="0"/>
              </a:spcBef>
              <a:defRPr sz="2400" b="1" i="0">
                <a:solidFill>
                  <a:schemeClr val="tx2"/>
                </a:solidFill>
                <a:latin typeface="Equip Extended" panose="02000503030000020004" pitchFamily="2" charset="77"/>
              </a:defRPr>
            </a:lvl1pPr>
          </a:lstStyle>
          <a:p>
            <a:r>
              <a:rPr lang="en-GB" dirty="0"/>
              <a:t>Edit title</a:t>
            </a:r>
            <a:endParaRPr lang="en-PT" dirty="0"/>
          </a:p>
        </p:txBody>
      </p:sp>
      <p:sp>
        <p:nvSpPr>
          <p:cNvPr id="27" name="Text Placeholder 7">
            <a:extLst>
              <a:ext uri="{FF2B5EF4-FFF2-40B4-BE49-F238E27FC236}">
                <a16:creationId xmlns:a16="http://schemas.microsoft.com/office/drawing/2014/main" id="{758E9BFF-AA50-5A4B-879E-3AC820AF497A}"/>
              </a:ext>
            </a:extLst>
          </p:cNvPr>
          <p:cNvSpPr>
            <a:spLocks noGrp="1"/>
          </p:cNvSpPr>
          <p:nvPr>
            <p:ph type="body" sz="quarter" idx="29" hasCustomPrompt="1"/>
          </p:nvPr>
        </p:nvSpPr>
        <p:spPr>
          <a:xfrm>
            <a:off x="626401" y="930188"/>
            <a:ext cx="6947999" cy="365091"/>
          </a:xfrm>
          <a:prstGeom prst="rect">
            <a:avLst/>
          </a:prstGeom>
        </p:spPr>
        <p:txBody>
          <a:bodyPr wrap="square" tIns="72000" anchor="t">
            <a:spAutoFit/>
          </a:bodyPr>
          <a:lstStyle>
            <a:lvl1pPr marL="0" indent="0">
              <a:lnSpc>
                <a:spcPct val="100000"/>
              </a:lnSpc>
              <a:spcBef>
                <a:spcPts val="0"/>
              </a:spcBef>
              <a:buNone/>
              <a:defRPr sz="1600" b="0" i="0">
                <a:solidFill>
                  <a:schemeClr val="tx2"/>
                </a:solidFill>
                <a:latin typeface="Equip Extended Light" panose="02000503000000020004" pitchFamily="2" charset="77"/>
              </a:defRPr>
            </a:lvl1pPr>
          </a:lstStyle>
          <a:p>
            <a:pPr lvl="0"/>
            <a:r>
              <a:rPr lang="en-GB" dirty="0"/>
              <a:t>Edit subtitle</a:t>
            </a:r>
          </a:p>
        </p:txBody>
      </p:sp>
      <p:sp>
        <p:nvSpPr>
          <p:cNvPr id="44" name="Text Placeholder 7">
            <a:extLst>
              <a:ext uri="{FF2B5EF4-FFF2-40B4-BE49-F238E27FC236}">
                <a16:creationId xmlns:a16="http://schemas.microsoft.com/office/drawing/2014/main" id="{9987E3FA-762E-1544-B600-DE2358F40AFD}"/>
              </a:ext>
            </a:extLst>
          </p:cNvPr>
          <p:cNvSpPr>
            <a:spLocks noGrp="1"/>
          </p:cNvSpPr>
          <p:nvPr>
            <p:ph type="body" sz="quarter" idx="12" hasCustomPrompt="1"/>
          </p:nvPr>
        </p:nvSpPr>
        <p:spPr>
          <a:xfrm>
            <a:off x="1981197" y="2436203"/>
            <a:ext cx="4101826" cy="334313"/>
          </a:xfrm>
          <a:prstGeom prst="rect">
            <a:avLst/>
          </a:prstGeom>
        </p:spPr>
        <p:txBody>
          <a:bodyPr wrap="square" tIns="72000" anchor="t">
            <a:spAutoFit/>
          </a:bodyPr>
          <a:lstStyle>
            <a:lvl1pPr marL="0" indent="0">
              <a:lnSpc>
                <a:spcPct val="100000"/>
              </a:lnSpc>
              <a:spcBef>
                <a:spcPts val="0"/>
              </a:spcBef>
              <a:buNone/>
              <a:defRPr sz="1400" b="0" i="0">
                <a:solidFill>
                  <a:schemeClr val="tx2"/>
                </a:solidFill>
                <a:latin typeface="Equip Light" panose="02000503000000020004" pitchFamily="2" charset="77"/>
              </a:defRPr>
            </a:lvl1pPr>
          </a:lstStyle>
          <a:p>
            <a:pPr lvl="0"/>
            <a:r>
              <a:rPr lang="en-GB" dirty="0"/>
              <a:t>Edit  </a:t>
            </a:r>
            <a:r>
              <a:rPr lang="en-GB" dirty="0" err="1"/>
              <a:t>subheader</a:t>
            </a:r>
            <a:endParaRPr lang="en-GB" dirty="0"/>
          </a:p>
        </p:txBody>
      </p:sp>
      <p:sp>
        <p:nvSpPr>
          <p:cNvPr id="45" name="Text Placeholder 7">
            <a:extLst>
              <a:ext uri="{FF2B5EF4-FFF2-40B4-BE49-F238E27FC236}">
                <a16:creationId xmlns:a16="http://schemas.microsoft.com/office/drawing/2014/main" id="{092923F0-4DAD-D047-919F-E9C087D11AD8}"/>
              </a:ext>
            </a:extLst>
          </p:cNvPr>
          <p:cNvSpPr>
            <a:spLocks noGrp="1"/>
          </p:cNvSpPr>
          <p:nvPr>
            <p:ph type="body" sz="quarter" idx="13" hasCustomPrompt="1"/>
          </p:nvPr>
        </p:nvSpPr>
        <p:spPr>
          <a:xfrm>
            <a:off x="1981199" y="2112111"/>
            <a:ext cx="4101825" cy="426646"/>
          </a:xfrm>
          <a:prstGeom prst="rect">
            <a:avLst/>
          </a:prstGeom>
        </p:spPr>
        <p:txBody>
          <a:bodyPr wrap="square" tIns="72000" anchor="t">
            <a:spAutoFit/>
          </a:bodyPr>
          <a:lstStyle>
            <a:lvl1pPr marL="0" indent="0">
              <a:lnSpc>
                <a:spcPct val="100000"/>
              </a:lnSpc>
              <a:spcBef>
                <a:spcPts val="0"/>
              </a:spcBef>
              <a:buNone/>
              <a:defRPr sz="2000" b="1" i="0">
                <a:solidFill>
                  <a:schemeClr val="tx2"/>
                </a:solidFill>
                <a:latin typeface="Equip Extended" panose="02000503030000020004" pitchFamily="2" charset="77"/>
              </a:defRPr>
            </a:lvl1pPr>
          </a:lstStyle>
          <a:p>
            <a:pPr lvl="0"/>
            <a:r>
              <a:rPr lang="en-GB" dirty="0"/>
              <a:t>Edit chapter header</a:t>
            </a:r>
          </a:p>
        </p:txBody>
      </p:sp>
      <p:sp>
        <p:nvSpPr>
          <p:cNvPr id="57" name="Text Placeholder 7">
            <a:extLst>
              <a:ext uri="{FF2B5EF4-FFF2-40B4-BE49-F238E27FC236}">
                <a16:creationId xmlns:a16="http://schemas.microsoft.com/office/drawing/2014/main" id="{45C7B623-9A59-0344-A47A-44FFD3513C0D}"/>
              </a:ext>
            </a:extLst>
          </p:cNvPr>
          <p:cNvSpPr>
            <a:spLocks noGrp="1"/>
          </p:cNvSpPr>
          <p:nvPr>
            <p:ph type="body" sz="quarter" idx="32" hasCustomPrompt="1"/>
          </p:nvPr>
        </p:nvSpPr>
        <p:spPr>
          <a:xfrm>
            <a:off x="1356221" y="2112111"/>
            <a:ext cx="624975" cy="426646"/>
          </a:xfrm>
          <a:prstGeom prst="rect">
            <a:avLst/>
          </a:prstGeom>
        </p:spPr>
        <p:txBody>
          <a:bodyPr wrap="square" tIns="72000" anchor="t">
            <a:spAutoFit/>
          </a:bodyPr>
          <a:lstStyle>
            <a:lvl1pPr marL="0" indent="0" algn="r">
              <a:lnSpc>
                <a:spcPct val="100000"/>
              </a:lnSpc>
              <a:spcBef>
                <a:spcPts val="0"/>
              </a:spcBef>
              <a:buNone/>
              <a:defRPr sz="2000" b="1" i="0">
                <a:solidFill>
                  <a:schemeClr val="tx1"/>
                </a:solidFill>
                <a:latin typeface="Equip Extended" panose="02000503030000020004" pitchFamily="2" charset="77"/>
              </a:defRPr>
            </a:lvl1pPr>
          </a:lstStyle>
          <a:p>
            <a:pPr lvl="0"/>
            <a:r>
              <a:rPr lang="en-GB" dirty="0"/>
              <a:t>Nr.</a:t>
            </a:r>
          </a:p>
        </p:txBody>
      </p:sp>
      <p:sp>
        <p:nvSpPr>
          <p:cNvPr id="58" name="Text Placeholder 7">
            <a:extLst>
              <a:ext uri="{FF2B5EF4-FFF2-40B4-BE49-F238E27FC236}">
                <a16:creationId xmlns:a16="http://schemas.microsoft.com/office/drawing/2014/main" id="{620F14B5-2346-794D-A8B4-1F98C2161948}"/>
              </a:ext>
            </a:extLst>
          </p:cNvPr>
          <p:cNvSpPr>
            <a:spLocks noGrp="1"/>
          </p:cNvSpPr>
          <p:nvPr>
            <p:ph type="body" sz="quarter" idx="33" hasCustomPrompt="1"/>
          </p:nvPr>
        </p:nvSpPr>
        <p:spPr>
          <a:xfrm>
            <a:off x="7007773" y="2439712"/>
            <a:ext cx="4101826" cy="334313"/>
          </a:xfrm>
          <a:prstGeom prst="rect">
            <a:avLst/>
          </a:prstGeom>
        </p:spPr>
        <p:txBody>
          <a:bodyPr wrap="square" tIns="72000" anchor="t">
            <a:spAutoFit/>
          </a:bodyPr>
          <a:lstStyle>
            <a:lvl1pPr marL="0" indent="0">
              <a:lnSpc>
                <a:spcPct val="100000"/>
              </a:lnSpc>
              <a:spcBef>
                <a:spcPts val="0"/>
              </a:spcBef>
              <a:buNone/>
              <a:defRPr sz="1400" b="0" i="0">
                <a:solidFill>
                  <a:schemeClr val="tx2"/>
                </a:solidFill>
                <a:latin typeface="Equip Light" panose="02000503000000020004" pitchFamily="2" charset="77"/>
              </a:defRPr>
            </a:lvl1pPr>
          </a:lstStyle>
          <a:p>
            <a:pPr lvl="0"/>
            <a:r>
              <a:rPr lang="en-GB" dirty="0"/>
              <a:t>Edit  </a:t>
            </a:r>
            <a:r>
              <a:rPr lang="en-GB" dirty="0" err="1"/>
              <a:t>subheader</a:t>
            </a:r>
            <a:endParaRPr lang="en-GB" dirty="0"/>
          </a:p>
        </p:txBody>
      </p:sp>
      <p:sp>
        <p:nvSpPr>
          <p:cNvPr id="59" name="Text Placeholder 7">
            <a:extLst>
              <a:ext uri="{FF2B5EF4-FFF2-40B4-BE49-F238E27FC236}">
                <a16:creationId xmlns:a16="http://schemas.microsoft.com/office/drawing/2014/main" id="{42B3E1EA-2B2A-D940-AB24-C21760A18C04}"/>
              </a:ext>
            </a:extLst>
          </p:cNvPr>
          <p:cNvSpPr>
            <a:spLocks noGrp="1"/>
          </p:cNvSpPr>
          <p:nvPr>
            <p:ph type="body" sz="quarter" idx="34" hasCustomPrompt="1"/>
          </p:nvPr>
        </p:nvSpPr>
        <p:spPr>
          <a:xfrm>
            <a:off x="7007775" y="2115620"/>
            <a:ext cx="4101825" cy="426646"/>
          </a:xfrm>
          <a:prstGeom prst="rect">
            <a:avLst/>
          </a:prstGeom>
        </p:spPr>
        <p:txBody>
          <a:bodyPr wrap="square" tIns="72000" anchor="t">
            <a:spAutoFit/>
          </a:bodyPr>
          <a:lstStyle>
            <a:lvl1pPr marL="0" indent="0">
              <a:lnSpc>
                <a:spcPct val="100000"/>
              </a:lnSpc>
              <a:spcBef>
                <a:spcPts val="0"/>
              </a:spcBef>
              <a:buNone/>
              <a:defRPr sz="2000" b="1" i="0">
                <a:solidFill>
                  <a:schemeClr val="tx2"/>
                </a:solidFill>
                <a:latin typeface="Equip Extended" panose="02000503030000020004" pitchFamily="2" charset="77"/>
              </a:defRPr>
            </a:lvl1pPr>
          </a:lstStyle>
          <a:p>
            <a:pPr lvl="0"/>
            <a:r>
              <a:rPr lang="en-GB" dirty="0"/>
              <a:t>Edit chapter header</a:t>
            </a:r>
          </a:p>
        </p:txBody>
      </p:sp>
      <p:sp>
        <p:nvSpPr>
          <p:cNvPr id="60" name="Text Placeholder 7">
            <a:extLst>
              <a:ext uri="{FF2B5EF4-FFF2-40B4-BE49-F238E27FC236}">
                <a16:creationId xmlns:a16="http://schemas.microsoft.com/office/drawing/2014/main" id="{52611E22-EC7A-6241-A2EC-B60647BB1C08}"/>
              </a:ext>
            </a:extLst>
          </p:cNvPr>
          <p:cNvSpPr>
            <a:spLocks noGrp="1"/>
          </p:cNvSpPr>
          <p:nvPr>
            <p:ph type="body" sz="quarter" idx="35" hasCustomPrompt="1"/>
          </p:nvPr>
        </p:nvSpPr>
        <p:spPr>
          <a:xfrm>
            <a:off x="6382797" y="2115620"/>
            <a:ext cx="624975" cy="426646"/>
          </a:xfrm>
          <a:prstGeom prst="rect">
            <a:avLst/>
          </a:prstGeom>
        </p:spPr>
        <p:txBody>
          <a:bodyPr wrap="square" tIns="72000" anchor="t">
            <a:spAutoFit/>
          </a:bodyPr>
          <a:lstStyle>
            <a:lvl1pPr marL="0" indent="0" algn="r">
              <a:lnSpc>
                <a:spcPct val="100000"/>
              </a:lnSpc>
              <a:spcBef>
                <a:spcPts val="0"/>
              </a:spcBef>
              <a:buNone/>
              <a:defRPr sz="2000" b="1" i="0">
                <a:solidFill>
                  <a:schemeClr val="tx1"/>
                </a:solidFill>
                <a:latin typeface="Equip Extended" panose="02000503030000020004" pitchFamily="2" charset="77"/>
              </a:defRPr>
            </a:lvl1pPr>
          </a:lstStyle>
          <a:p>
            <a:pPr lvl="0"/>
            <a:r>
              <a:rPr lang="en-GB" dirty="0"/>
              <a:t>Nr.</a:t>
            </a:r>
          </a:p>
        </p:txBody>
      </p:sp>
      <p:sp>
        <p:nvSpPr>
          <p:cNvPr id="61" name="Text Placeholder 7">
            <a:extLst>
              <a:ext uri="{FF2B5EF4-FFF2-40B4-BE49-F238E27FC236}">
                <a16:creationId xmlns:a16="http://schemas.microsoft.com/office/drawing/2014/main" id="{8F05CA85-D18E-4E47-ABF8-DCB282EA2CCE}"/>
              </a:ext>
            </a:extLst>
          </p:cNvPr>
          <p:cNvSpPr>
            <a:spLocks noGrp="1"/>
          </p:cNvSpPr>
          <p:nvPr>
            <p:ph type="body" sz="quarter" idx="36" hasCustomPrompt="1"/>
          </p:nvPr>
        </p:nvSpPr>
        <p:spPr>
          <a:xfrm>
            <a:off x="1981197" y="3522053"/>
            <a:ext cx="4101826" cy="334313"/>
          </a:xfrm>
          <a:prstGeom prst="rect">
            <a:avLst/>
          </a:prstGeom>
        </p:spPr>
        <p:txBody>
          <a:bodyPr wrap="square" tIns="72000" anchor="t">
            <a:spAutoFit/>
          </a:bodyPr>
          <a:lstStyle>
            <a:lvl1pPr marL="0" indent="0">
              <a:lnSpc>
                <a:spcPct val="100000"/>
              </a:lnSpc>
              <a:spcBef>
                <a:spcPts val="0"/>
              </a:spcBef>
              <a:buNone/>
              <a:defRPr sz="1400" b="0" i="0">
                <a:solidFill>
                  <a:schemeClr val="tx2"/>
                </a:solidFill>
                <a:latin typeface="Equip Light" panose="02000503000000020004" pitchFamily="2" charset="77"/>
              </a:defRPr>
            </a:lvl1pPr>
          </a:lstStyle>
          <a:p>
            <a:pPr lvl="0"/>
            <a:r>
              <a:rPr lang="en-GB" dirty="0"/>
              <a:t>Edit  </a:t>
            </a:r>
            <a:r>
              <a:rPr lang="en-GB" dirty="0" err="1"/>
              <a:t>subheader</a:t>
            </a:r>
            <a:endParaRPr lang="en-GB" dirty="0"/>
          </a:p>
        </p:txBody>
      </p:sp>
      <p:sp>
        <p:nvSpPr>
          <p:cNvPr id="62" name="Text Placeholder 7">
            <a:extLst>
              <a:ext uri="{FF2B5EF4-FFF2-40B4-BE49-F238E27FC236}">
                <a16:creationId xmlns:a16="http://schemas.microsoft.com/office/drawing/2014/main" id="{995747D0-5830-3744-BAA3-C30717BDA220}"/>
              </a:ext>
            </a:extLst>
          </p:cNvPr>
          <p:cNvSpPr>
            <a:spLocks noGrp="1"/>
          </p:cNvSpPr>
          <p:nvPr>
            <p:ph type="body" sz="quarter" idx="37" hasCustomPrompt="1"/>
          </p:nvPr>
        </p:nvSpPr>
        <p:spPr>
          <a:xfrm>
            <a:off x="1981199" y="3197961"/>
            <a:ext cx="4101825" cy="426646"/>
          </a:xfrm>
          <a:prstGeom prst="rect">
            <a:avLst/>
          </a:prstGeom>
        </p:spPr>
        <p:txBody>
          <a:bodyPr wrap="square" tIns="72000" anchor="t">
            <a:spAutoFit/>
          </a:bodyPr>
          <a:lstStyle>
            <a:lvl1pPr marL="0" indent="0">
              <a:lnSpc>
                <a:spcPct val="100000"/>
              </a:lnSpc>
              <a:spcBef>
                <a:spcPts val="0"/>
              </a:spcBef>
              <a:buNone/>
              <a:defRPr sz="2000" b="1" i="0">
                <a:solidFill>
                  <a:schemeClr val="tx2"/>
                </a:solidFill>
                <a:latin typeface="Equip Extended" panose="02000503030000020004" pitchFamily="2" charset="77"/>
              </a:defRPr>
            </a:lvl1pPr>
          </a:lstStyle>
          <a:p>
            <a:pPr lvl="0"/>
            <a:r>
              <a:rPr lang="en-GB" dirty="0"/>
              <a:t>Edit chapter header</a:t>
            </a:r>
          </a:p>
        </p:txBody>
      </p:sp>
      <p:sp>
        <p:nvSpPr>
          <p:cNvPr id="63" name="Text Placeholder 7">
            <a:extLst>
              <a:ext uri="{FF2B5EF4-FFF2-40B4-BE49-F238E27FC236}">
                <a16:creationId xmlns:a16="http://schemas.microsoft.com/office/drawing/2014/main" id="{6EB72F02-CCB0-8245-97D7-1763619B80A2}"/>
              </a:ext>
            </a:extLst>
          </p:cNvPr>
          <p:cNvSpPr>
            <a:spLocks noGrp="1"/>
          </p:cNvSpPr>
          <p:nvPr>
            <p:ph type="body" sz="quarter" idx="38" hasCustomPrompt="1"/>
          </p:nvPr>
        </p:nvSpPr>
        <p:spPr>
          <a:xfrm>
            <a:off x="1356221" y="3197961"/>
            <a:ext cx="624975" cy="426646"/>
          </a:xfrm>
          <a:prstGeom prst="rect">
            <a:avLst/>
          </a:prstGeom>
        </p:spPr>
        <p:txBody>
          <a:bodyPr wrap="square" tIns="72000" anchor="t">
            <a:spAutoFit/>
          </a:bodyPr>
          <a:lstStyle>
            <a:lvl1pPr marL="0" indent="0" algn="r">
              <a:lnSpc>
                <a:spcPct val="100000"/>
              </a:lnSpc>
              <a:spcBef>
                <a:spcPts val="0"/>
              </a:spcBef>
              <a:buNone/>
              <a:defRPr sz="2000" b="1" i="0">
                <a:solidFill>
                  <a:schemeClr val="tx1"/>
                </a:solidFill>
                <a:latin typeface="Equip Extended" panose="02000503030000020004" pitchFamily="2" charset="77"/>
              </a:defRPr>
            </a:lvl1pPr>
          </a:lstStyle>
          <a:p>
            <a:pPr lvl="0"/>
            <a:r>
              <a:rPr lang="en-GB" dirty="0"/>
              <a:t>Nr.</a:t>
            </a:r>
          </a:p>
        </p:txBody>
      </p:sp>
      <p:sp>
        <p:nvSpPr>
          <p:cNvPr id="64" name="Text Placeholder 7">
            <a:extLst>
              <a:ext uri="{FF2B5EF4-FFF2-40B4-BE49-F238E27FC236}">
                <a16:creationId xmlns:a16="http://schemas.microsoft.com/office/drawing/2014/main" id="{7C02FA8C-0B1C-A64D-9151-9D133023AD32}"/>
              </a:ext>
            </a:extLst>
          </p:cNvPr>
          <p:cNvSpPr>
            <a:spLocks noGrp="1"/>
          </p:cNvSpPr>
          <p:nvPr>
            <p:ph type="body" sz="quarter" idx="39" hasCustomPrompt="1"/>
          </p:nvPr>
        </p:nvSpPr>
        <p:spPr>
          <a:xfrm>
            <a:off x="7007773" y="3525562"/>
            <a:ext cx="4101826" cy="334313"/>
          </a:xfrm>
          <a:prstGeom prst="rect">
            <a:avLst/>
          </a:prstGeom>
        </p:spPr>
        <p:txBody>
          <a:bodyPr wrap="square" tIns="72000" anchor="t">
            <a:spAutoFit/>
          </a:bodyPr>
          <a:lstStyle>
            <a:lvl1pPr marL="0" indent="0">
              <a:lnSpc>
                <a:spcPct val="100000"/>
              </a:lnSpc>
              <a:spcBef>
                <a:spcPts val="0"/>
              </a:spcBef>
              <a:buNone/>
              <a:defRPr sz="1400" b="0" i="0">
                <a:solidFill>
                  <a:schemeClr val="tx2"/>
                </a:solidFill>
                <a:latin typeface="Equip Light" panose="02000503000000020004" pitchFamily="2" charset="77"/>
              </a:defRPr>
            </a:lvl1pPr>
          </a:lstStyle>
          <a:p>
            <a:pPr lvl="0"/>
            <a:r>
              <a:rPr lang="en-GB" dirty="0"/>
              <a:t>Edit  </a:t>
            </a:r>
            <a:r>
              <a:rPr lang="en-GB" dirty="0" err="1"/>
              <a:t>subheader</a:t>
            </a:r>
            <a:endParaRPr lang="en-GB" dirty="0"/>
          </a:p>
        </p:txBody>
      </p:sp>
      <p:sp>
        <p:nvSpPr>
          <p:cNvPr id="65" name="Text Placeholder 7">
            <a:extLst>
              <a:ext uri="{FF2B5EF4-FFF2-40B4-BE49-F238E27FC236}">
                <a16:creationId xmlns:a16="http://schemas.microsoft.com/office/drawing/2014/main" id="{0B48CBAC-5DBC-A84D-A3CE-6DCD8B5C825C}"/>
              </a:ext>
            </a:extLst>
          </p:cNvPr>
          <p:cNvSpPr>
            <a:spLocks noGrp="1"/>
          </p:cNvSpPr>
          <p:nvPr>
            <p:ph type="body" sz="quarter" idx="40" hasCustomPrompt="1"/>
          </p:nvPr>
        </p:nvSpPr>
        <p:spPr>
          <a:xfrm>
            <a:off x="7007775" y="3201470"/>
            <a:ext cx="4101825" cy="426646"/>
          </a:xfrm>
          <a:prstGeom prst="rect">
            <a:avLst/>
          </a:prstGeom>
        </p:spPr>
        <p:txBody>
          <a:bodyPr wrap="square" tIns="72000" anchor="t">
            <a:spAutoFit/>
          </a:bodyPr>
          <a:lstStyle>
            <a:lvl1pPr marL="0" indent="0">
              <a:lnSpc>
                <a:spcPct val="100000"/>
              </a:lnSpc>
              <a:spcBef>
                <a:spcPts val="0"/>
              </a:spcBef>
              <a:buNone/>
              <a:defRPr sz="2000" b="1" i="0">
                <a:solidFill>
                  <a:schemeClr val="tx2"/>
                </a:solidFill>
                <a:latin typeface="Equip Extended" panose="02000503030000020004" pitchFamily="2" charset="77"/>
              </a:defRPr>
            </a:lvl1pPr>
          </a:lstStyle>
          <a:p>
            <a:pPr lvl="0"/>
            <a:r>
              <a:rPr lang="en-GB" dirty="0"/>
              <a:t>Edit chapter header</a:t>
            </a:r>
          </a:p>
        </p:txBody>
      </p:sp>
      <p:sp>
        <p:nvSpPr>
          <p:cNvPr id="66" name="Text Placeholder 7">
            <a:extLst>
              <a:ext uri="{FF2B5EF4-FFF2-40B4-BE49-F238E27FC236}">
                <a16:creationId xmlns:a16="http://schemas.microsoft.com/office/drawing/2014/main" id="{4A8F5CB8-6C44-3048-8271-CBD6BA8FBE29}"/>
              </a:ext>
            </a:extLst>
          </p:cNvPr>
          <p:cNvSpPr>
            <a:spLocks noGrp="1"/>
          </p:cNvSpPr>
          <p:nvPr>
            <p:ph type="body" sz="quarter" idx="41" hasCustomPrompt="1"/>
          </p:nvPr>
        </p:nvSpPr>
        <p:spPr>
          <a:xfrm>
            <a:off x="6382797" y="3201470"/>
            <a:ext cx="624975" cy="426646"/>
          </a:xfrm>
          <a:prstGeom prst="rect">
            <a:avLst/>
          </a:prstGeom>
        </p:spPr>
        <p:txBody>
          <a:bodyPr wrap="square" tIns="72000" anchor="t">
            <a:spAutoFit/>
          </a:bodyPr>
          <a:lstStyle>
            <a:lvl1pPr marL="0" indent="0" algn="r">
              <a:lnSpc>
                <a:spcPct val="100000"/>
              </a:lnSpc>
              <a:spcBef>
                <a:spcPts val="0"/>
              </a:spcBef>
              <a:buNone/>
              <a:defRPr sz="2000" b="1" i="0">
                <a:solidFill>
                  <a:schemeClr val="tx1"/>
                </a:solidFill>
                <a:latin typeface="Equip Extended" panose="02000503030000020004" pitchFamily="2" charset="77"/>
              </a:defRPr>
            </a:lvl1pPr>
          </a:lstStyle>
          <a:p>
            <a:pPr lvl="0"/>
            <a:r>
              <a:rPr lang="en-GB" dirty="0"/>
              <a:t>Nr.</a:t>
            </a:r>
          </a:p>
        </p:txBody>
      </p:sp>
      <p:sp>
        <p:nvSpPr>
          <p:cNvPr id="67" name="Text Placeholder 7">
            <a:extLst>
              <a:ext uri="{FF2B5EF4-FFF2-40B4-BE49-F238E27FC236}">
                <a16:creationId xmlns:a16="http://schemas.microsoft.com/office/drawing/2014/main" id="{B736EE27-FA5D-884F-8ECA-1D70CDC80559}"/>
              </a:ext>
            </a:extLst>
          </p:cNvPr>
          <p:cNvSpPr>
            <a:spLocks noGrp="1"/>
          </p:cNvSpPr>
          <p:nvPr>
            <p:ph type="body" sz="quarter" idx="42" hasCustomPrompt="1"/>
          </p:nvPr>
        </p:nvSpPr>
        <p:spPr>
          <a:xfrm>
            <a:off x="1981197" y="4521563"/>
            <a:ext cx="4101826" cy="334313"/>
          </a:xfrm>
          <a:prstGeom prst="rect">
            <a:avLst/>
          </a:prstGeom>
        </p:spPr>
        <p:txBody>
          <a:bodyPr wrap="square" tIns="72000" anchor="t">
            <a:spAutoFit/>
          </a:bodyPr>
          <a:lstStyle>
            <a:lvl1pPr marL="0" indent="0">
              <a:lnSpc>
                <a:spcPct val="100000"/>
              </a:lnSpc>
              <a:spcBef>
                <a:spcPts val="0"/>
              </a:spcBef>
              <a:buNone/>
              <a:defRPr sz="1400" b="0" i="0">
                <a:solidFill>
                  <a:schemeClr val="tx2"/>
                </a:solidFill>
                <a:latin typeface="Equip Light" panose="02000503000000020004" pitchFamily="2" charset="77"/>
              </a:defRPr>
            </a:lvl1pPr>
          </a:lstStyle>
          <a:p>
            <a:pPr lvl="0"/>
            <a:r>
              <a:rPr lang="en-GB" dirty="0"/>
              <a:t>Edit  </a:t>
            </a:r>
            <a:r>
              <a:rPr lang="en-GB" dirty="0" err="1"/>
              <a:t>subheader</a:t>
            </a:r>
            <a:endParaRPr lang="en-GB" dirty="0"/>
          </a:p>
        </p:txBody>
      </p:sp>
      <p:sp>
        <p:nvSpPr>
          <p:cNvPr id="68" name="Text Placeholder 7">
            <a:extLst>
              <a:ext uri="{FF2B5EF4-FFF2-40B4-BE49-F238E27FC236}">
                <a16:creationId xmlns:a16="http://schemas.microsoft.com/office/drawing/2014/main" id="{50B67E55-BE08-AD4A-B576-A7D0BC0732F0}"/>
              </a:ext>
            </a:extLst>
          </p:cNvPr>
          <p:cNvSpPr>
            <a:spLocks noGrp="1"/>
          </p:cNvSpPr>
          <p:nvPr>
            <p:ph type="body" sz="quarter" idx="43" hasCustomPrompt="1"/>
          </p:nvPr>
        </p:nvSpPr>
        <p:spPr>
          <a:xfrm>
            <a:off x="1981199" y="4197471"/>
            <a:ext cx="4101825" cy="426646"/>
          </a:xfrm>
          <a:prstGeom prst="rect">
            <a:avLst/>
          </a:prstGeom>
        </p:spPr>
        <p:txBody>
          <a:bodyPr wrap="square" tIns="72000" anchor="t">
            <a:spAutoFit/>
          </a:bodyPr>
          <a:lstStyle>
            <a:lvl1pPr marL="0" indent="0">
              <a:lnSpc>
                <a:spcPct val="100000"/>
              </a:lnSpc>
              <a:spcBef>
                <a:spcPts val="0"/>
              </a:spcBef>
              <a:buNone/>
              <a:defRPr sz="2000" b="1" i="0">
                <a:solidFill>
                  <a:schemeClr val="tx2"/>
                </a:solidFill>
                <a:latin typeface="Equip Extended" panose="02000503030000020004" pitchFamily="2" charset="77"/>
              </a:defRPr>
            </a:lvl1pPr>
          </a:lstStyle>
          <a:p>
            <a:pPr lvl="0"/>
            <a:r>
              <a:rPr lang="en-GB" dirty="0"/>
              <a:t>Edit chapter header</a:t>
            </a:r>
          </a:p>
        </p:txBody>
      </p:sp>
      <p:sp>
        <p:nvSpPr>
          <p:cNvPr id="69" name="Text Placeholder 7">
            <a:extLst>
              <a:ext uri="{FF2B5EF4-FFF2-40B4-BE49-F238E27FC236}">
                <a16:creationId xmlns:a16="http://schemas.microsoft.com/office/drawing/2014/main" id="{77459E8E-468B-4945-BB56-E0FAAB8B40A2}"/>
              </a:ext>
            </a:extLst>
          </p:cNvPr>
          <p:cNvSpPr>
            <a:spLocks noGrp="1"/>
          </p:cNvSpPr>
          <p:nvPr>
            <p:ph type="body" sz="quarter" idx="44" hasCustomPrompt="1"/>
          </p:nvPr>
        </p:nvSpPr>
        <p:spPr>
          <a:xfrm>
            <a:off x="1356221" y="4197471"/>
            <a:ext cx="624975" cy="426646"/>
          </a:xfrm>
          <a:prstGeom prst="rect">
            <a:avLst/>
          </a:prstGeom>
        </p:spPr>
        <p:txBody>
          <a:bodyPr wrap="square" tIns="72000" anchor="t">
            <a:spAutoFit/>
          </a:bodyPr>
          <a:lstStyle>
            <a:lvl1pPr marL="0" indent="0" algn="r">
              <a:lnSpc>
                <a:spcPct val="100000"/>
              </a:lnSpc>
              <a:spcBef>
                <a:spcPts val="0"/>
              </a:spcBef>
              <a:buNone/>
              <a:defRPr sz="2000" b="1" i="0">
                <a:solidFill>
                  <a:schemeClr val="tx1"/>
                </a:solidFill>
                <a:latin typeface="Equip Extended" panose="02000503030000020004" pitchFamily="2" charset="77"/>
              </a:defRPr>
            </a:lvl1pPr>
          </a:lstStyle>
          <a:p>
            <a:pPr lvl="0"/>
            <a:r>
              <a:rPr lang="en-GB" dirty="0"/>
              <a:t>Nr.</a:t>
            </a:r>
          </a:p>
        </p:txBody>
      </p:sp>
      <p:sp>
        <p:nvSpPr>
          <p:cNvPr id="70" name="Text Placeholder 7">
            <a:extLst>
              <a:ext uri="{FF2B5EF4-FFF2-40B4-BE49-F238E27FC236}">
                <a16:creationId xmlns:a16="http://schemas.microsoft.com/office/drawing/2014/main" id="{7D693191-558A-1D49-8217-C2D930487D9C}"/>
              </a:ext>
            </a:extLst>
          </p:cNvPr>
          <p:cNvSpPr>
            <a:spLocks noGrp="1"/>
          </p:cNvSpPr>
          <p:nvPr>
            <p:ph type="body" sz="quarter" idx="45" hasCustomPrompt="1"/>
          </p:nvPr>
        </p:nvSpPr>
        <p:spPr>
          <a:xfrm>
            <a:off x="7007773" y="4525072"/>
            <a:ext cx="4101826" cy="334313"/>
          </a:xfrm>
          <a:prstGeom prst="rect">
            <a:avLst/>
          </a:prstGeom>
        </p:spPr>
        <p:txBody>
          <a:bodyPr wrap="square" tIns="72000" anchor="t">
            <a:spAutoFit/>
          </a:bodyPr>
          <a:lstStyle>
            <a:lvl1pPr marL="0" indent="0">
              <a:lnSpc>
                <a:spcPct val="100000"/>
              </a:lnSpc>
              <a:spcBef>
                <a:spcPts val="0"/>
              </a:spcBef>
              <a:buNone/>
              <a:defRPr sz="1400" b="0" i="0">
                <a:solidFill>
                  <a:schemeClr val="tx2"/>
                </a:solidFill>
                <a:latin typeface="Equip Light" panose="02000503000000020004" pitchFamily="2" charset="77"/>
              </a:defRPr>
            </a:lvl1pPr>
          </a:lstStyle>
          <a:p>
            <a:pPr lvl="0"/>
            <a:r>
              <a:rPr lang="en-GB" dirty="0"/>
              <a:t>Edit  </a:t>
            </a:r>
            <a:r>
              <a:rPr lang="en-GB" dirty="0" err="1"/>
              <a:t>subheader</a:t>
            </a:r>
            <a:endParaRPr lang="en-GB" dirty="0"/>
          </a:p>
        </p:txBody>
      </p:sp>
      <p:sp>
        <p:nvSpPr>
          <p:cNvPr id="71" name="Text Placeholder 7">
            <a:extLst>
              <a:ext uri="{FF2B5EF4-FFF2-40B4-BE49-F238E27FC236}">
                <a16:creationId xmlns:a16="http://schemas.microsoft.com/office/drawing/2014/main" id="{AE3D8A36-A9B3-7C4A-B449-615367FDC9F0}"/>
              </a:ext>
            </a:extLst>
          </p:cNvPr>
          <p:cNvSpPr>
            <a:spLocks noGrp="1"/>
          </p:cNvSpPr>
          <p:nvPr>
            <p:ph type="body" sz="quarter" idx="46" hasCustomPrompt="1"/>
          </p:nvPr>
        </p:nvSpPr>
        <p:spPr>
          <a:xfrm>
            <a:off x="7007775" y="4200980"/>
            <a:ext cx="4101825" cy="426646"/>
          </a:xfrm>
          <a:prstGeom prst="rect">
            <a:avLst/>
          </a:prstGeom>
        </p:spPr>
        <p:txBody>
          <a:bodyPr wrap="square" tIns="72000" anchor="t">
            <a:spAutoFit/>
          </a:bodyPr>
          <a:lstStyle>
            <a:lvl1pPr marL="0" indent="0">
              <a:lnSpc>
                <a:spcPct val="100000"/>
              </a:lnSpc>
              <a:spcBef>
                <a:spcPts val="0"/>
              </a:spcBef>
              <a:buNone/>
              <a:defRPr sz="2000" b="1" i="0">
                <a:solidFill>
                  <a:schemeClr val="tx2"/>
                </a:solidFill>
                <a:latin typeface="Equip Extended" panose="02000503030000020004" pitchFamily="2" charset="77"/>
              </a:defRPr>
            </a:lvl1pPr>
          </a:lstStyle>
          <a:p>
            <a:pPr lvl="0"/>
            <a:r>
              <a:rPr lang="en-GB" dirty="0"/>
              <a:t>Edit chapter header</a:t>
            </a:r>
          </a:p>
        </p:txBody>
      </p:sp>
      <p:sp>
        <p:nvSpPr>
          <p:cNvPr id="72" name="Text Placeholder 7">
            <a:extLst>
              <a:ext uri="{FF2B5EF4-FFF2-40B4-BE49-F238E27FC236}">
                <a16:creationId xmlns:a16="http://schemas.microsoft.com/office/drawing/2014/main" id="{203F513A-377D-104F-A5B9-74E9D835A669}"/>
              </a:ext>
            </a:extLst>
          </p:cNvPr>
          <p:cNvSpPr>
            <a:spLocks noGrp="1"/>
          </p:cNvSpPr>
          <p:nvPr>
            <p:ph type="body" sz="quarter" idx="47" hasCustomPrompt="1"/>
          </p:nvPr>
        </p:nvSpPr>
        <p:spPr>
          <a:xfrm>
            <a:off x="6382797" y="4200980"/>
            <a:ext cx="624975" cy="426646"/>
          </a:xfrm>
          <a:prstGeom prst="rect">
            <a:avLst/>
          </a:prstGeom>
        </p:spPr>
        <p:txBody>
          <a:bodyPr wrap="square" tIns="72000" anchor="t">
            <a:spAutoFit/>
          </a:bodyPr>
          <a:lstStyle>
            <a:lvl1pPr marL="0" indent="0" algn="r">
              <a:lnSpc>
                <a:spcPct val="100000"/>
              </a:lnSpc>
              <a:spcBef>
                <a:spcPts val="0"/>
              </a:spcBef>
              <a:buNone/>
              <a:defRPr sz="2000" b="1" i="0">
                <a:solidFill>
                  <a:schemeClr val="tx1"/>
                </a:solidFill>
                <a:latin typeface="Equip Extended" panose="02000503030000020004" pitchFamily="2" charset="77"/>
              </a:defRPr>
            </a:lvl1pPr>
          </a:lstStyle>
          <a:p>
            <a:pPr lvl="0"/>
            <a:r>
              <a:rPr lang="en-GB" dirty="0"/>
              <a:t>Nr.</a:t>
            </a:r>
          </a:p>
        </p:txBody>
      </p:sp>
      <p:sp>
        <p:nvSpPr>
          <p:cNvPr id="28" name="Text Placeholder 7">
            <a:extLst>
              <a:ext uri="{FF2B5EF4-FFF2-40B4-BE49-F238E27FC236}">
                <a16:creationId xmlns:a16="http://schemas.microsoft.com/office/drawing/2014/main" id="{80410E6B-06F8-4436-8782-59BFE66381AC}"/>
              </a:ext>
            </a:extLst>
          </p:cNvPr>
          <p:cNvSpPr>
            <a:spLocks noGrp="1"/>
          </p:cNvSpPr>
          <p:nvPr>
            <p:ph type="body" sz="quarter" idx="10" hasCustomPrompt="1"/>
          </p:nvPr>
        </p:nvSpPr>
        <p:spPr>
          <a:xfrm>
            <a:off x="626401" y="5876515"/>
            <a:ext cx="10862324" cy="498475"/>
          </a:xfrm>
        </p:spPr>
        <p:txBody>
          <a:bodyPr anchor="ctr">
            <a:noAutofit/>
          </a:bodyPr>
          <a:lstStyle>
            <a:lvl1pPr marL="0" indent="0">
              <a:spcBef>
                <a:spcPts val="0"/>
              </a:spcBef>
              <a:buNone/>
              <a:defRPr sz="1000" b="0" i="0">
                <a:solidFill>
                  <a:schemeClr val="bg2"/>
                </a:solidFill>
                <a:latin typeface="Equip Extended Light" panose="02000503000000020004" pitchFamily="2" charset="77"/>
              </a:defRPr>
            </a:lvl1pPr>
          </a:lstStyle>
          <a:p>
            <a:pPr lvl="0"/>
            <a:r>
              <a:rPr lang="en-GB" dirty="0"/>
              <a:t>Edit Footnote</a:t>
            </a:r>
          </a:p>
        </p:txBody>
      </p:sp>
    </p:spTree>
    <p:extLst>
      <p:ext uri="{BB962C8B-B14F-4D97-AF65-F5344CB8AC3E}">
        <p14:creationId xmlns:p14="http://schemas.microsoft.com/office/powerpoint/2010/main" val="2358422193"/>
      </p:ext>
    </p:extLst>
  </p:cSld>
  <p:clrMapOvr>
    <a:masterClrMapping/>
  </p:clrMapOvr>
  <p:extLst>
    <p:ext uri="{DCECCB84-F9BA-43D5-87BE-67443E8EF086}">
      <p15:sldGuideLst xmlns:p15="http://schemas.microsoft.com/office/powerpoint/2012/main">
        <p15:guide id="1" orient="horz" pos="1003" userDrawn="1">
          <p15:clr>
            <a:srgbClr val="FBAE40"/>
          </p15:clr>
        </p15:guide>
        <p15:guide id="2" pos="393"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4_2_Info Bullets">
    <p:bg>
      <p:bgPr>
        <a:solidFill>
          <a:schemeClr val="bg1"/>
        </a:solidFill>
        <a:effectLst/>
      </p:bgPr>
    </p:bg>
    <p:spTree>
      <p:nvGrpSpPr>
        <p:cNvPr id="1" name=""/>
        <p:cNvGrpSpPr/>
        <p:nvPr/>
      </p:nvGrpSpPr>
      <p:grpSpPr>
        <a:xfrm>
          <a:off x="0" y="0"/>
          <a:ext cx="0" cy="0"/>
          <a:chOff x="0" y="0"/>
          <a:chExt cx="0" cy="0"/>
        </a:xfrm>
      </p:grpSpPr>
      <p:pic>
        <p:nvPicPr>
          <p:cNvPr id="25" name="r1Artboard 2edsw.pdf" descr="r1Artboard 2edsw.pdf">
            <a:extLst>
              <a:ext uri="{FF2B5EF4-FFF2-40B4-BE49-F238E27FC236}">
                <a16:creationId xmlns:a16="http://schemas.microsoft.com/office/drawing/2014/main" id="{26EA4B65-F354-BD45-A431-FFC265BFA1DE}"/>
              </a:ext>
            </a:extLst>
          </p:cNvPr>
          <p:cNvPicPr>
            <a:picLocks noChangeAspect="1"/>
          </p:cNvPicPr>
          <p:nvPr userDrawn="1"/>
        </p:nvPicPr>
        <p:blipFill rotWithShape="1">
          <a:blip r:embed="rId2">
            <a:alphaModFix amt="13000"/>
          </a:blip>
          <a:srcRect l="26596" b="37450"/>
          <a:stretch/>
        </p:blipFill>
        <p:spPr>
          <a:xfrm>
            <a:off x="0" y="3936274"/>
            <a:ext cx="4987211" cy="2921726"/>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19" name="Text Placeholder 7">
            <a:extLst>
              <a:ext uri="{FF2B5EF4-FFF2-40B4-BE49-F238E27FC236}">
                <a16:creationId xmlns:a16="http://schemas.microsoft.com/office/drawing/2014/main" id="{FFFBB409-1DFD-1441-8895-D381848D5ABE}"/>
              </a:ext>
            </a:extLst>
          </p:cNvPr>
          <p:cNvSpPr>
            <a:spLocks noGrp="1"/>
          </p:cNvSpPr>
          <p:nvPr>
            <p:ph type="body" sz="quarter" idx="31" hasCustomPrompt="1"/>
          </p:nvPr>
        </p:nvSpPr>
        <p:spPr>
          <a:xfrm>
            <a:off x="5691013" y="2197976"/>
            <a:ext cx="5785202" cy="980644"/>
          </a:xfrm>
          <a:prstGeom prst="rect">
            <a:avLst/>
          </a:prstGeom>
        </p:spPr>
        <p:txBody>
          <a:bodyPr wrap="square" tIns="72000" anchor="t">
            <a:spAutoFit/>
          </a:bodyPr>
          <a:lstStyle>
            <a:lvl1pPr marL="285750" indent="-285750">
              <a:lnSpc>
                <a:spcPct val="100000"/>
              </a:lnSpc>
              <a:spcBef>
                <a:spcPts val="0"/>
              </a:spcBef>
              <a:buFont typeface="Arial" panose="020B0604020202020204" pitchFamily="34" charset="0"/>
              <a:buChar char="•"/>
              <a:defRPr sz="1400" b="0" i="0">
                <a:solidFill>
                  <a:schemeClr val="tx2"/>
                </a:solidFill>
                <a:latin typeface="Equip Light" panose="02000503000000020004" pitchFamily="2" charset="77"/>
              </a:defRPr>
            </a:lvl1pPr>
          </a:lstStyle>
          <a:p>
            <a:pPr lvl="0"/>
            <a:r>
              <a:rPr lang="en-GB" dirty="0"/>
              <a:t>Option 1</a:t>
            </a:r>
          </a:p>
          <a:p>
            <a:pPr lvl="0"/>
            <a:r>
              <a:rPr lang="en-GB" dirty="0"/>
              <a:t>Option 2</a:t>
            </a:r>
          </a:p>
          <a:p>
            <a:pPr lvl="0"/>
            <a:r>
              <a:rPr lang="en-GB" dirty="0"/>
              <a:t>Option 3</a:t>
            </a:r>
          </a:p>
          <a:p>
            <a:pPr lvl="0"/>
            <a:r>
              <a:rPr lang="en-GB" dirty="0"/>
              <a:t>Option 4</a:t>
            </a:r>
          </a:p>
        </p:txBody>
      </p:sp>
      <p:sp>
        <p:nvSpPr>
          <p:cNvPr id="24" name="Text Placeholder 22">
            <a:extLst>
              <a:ext uri="{FF2B5EF4-FFF2-40B4-BE49-F238E27FC236}">
                <a16:creationId xmlns:a16="http://schemas.microsoft.com/office/drawing/2014/main" id="{D33787D1-5C01-9949-B9E7-8931AD3F5DE2}"/>
              </a:ext>
            </a:extLst>
          </p:cNvPr>
          <p:cNvSpPr>
            <a:spLocks noGrp="1"/>
          </p:cNvSpPr>
          <p:nvPr>
            <p:ph type="body" sz="quarter" idx="32" hasCustomPrompt="1"/>
          </p:nvPr>
        </p:nvSpPr>
        <p:spPr>
          <a:xfrm>
            <a:off x="5691599" y="1602250"/>
            <a:ext cx="5785202" cy="584775"/>
          </a:xfrm>
        </p:spPr>
        <p:txBody>
          <a:bodyPr wrap="square">
            <a:spAutoFit/>
          </a:bodyPr>
          <a:lstStyle>
            <a:lvl1pPr marL="0" indent="0">
              <a:lnSpc>
                <a:spcPct val="100000"/>
              </a:lnSpc>
              <a:spcBef>
                <a:spcPts val="0"/>
              </a:spcBef>
              <a:buNone/>
              <a:defRPr sz="3200" b="1" i="0">
                <a:solidFill>
                  <a:schemeClr val="tx2"/>
                </a:solidFill>
                <a:latin typeface="Equip Extended" panose="02000503030000020004" pitchFamily="2" charset="77"/>
              </a:defRPr>
            </a:lvl1pPr>
          </a:lstStyle>
          <a:p>
            <a:r>
              <a:rPr lang="en-GB" dirty="0"/>
              <a:t>Edit supporting title</a:t>
            </a:r>
            <a:endParaRPr lang="en-PT" dirty="0"/>
          </a:p>
        </p:txBody>
      </p:sp>
      <p:sp>
        <p:nvSpPr>
          <p:cNvPr id="31" name="Title 1">
            <a:extLst>
              <a:ext uri="{FF2B5EF4-FFF2-40B4-BE49-F238E27FC236}">
                <a16:creationId xmlns:a16="http://schemas.microsoft.com/office/drawing/2014/main" id="{A46EF3AD-FB46-B34A-8E14-1B37D1952FF9}"/>
              </a:ext>
            </a:extLst>
          </p:cNvPr>
          <p:cNvSpPr>
            <a:spLocks noGrp="1"/>
          </p:cNvSpPr>
          <p:nvPr>
            <p:ph type="title" hasCustomPrompt="1"/>
          </p:nvPr>
        </p:nvSpPr>
        <p:spPr>
          <a:xfrm>
            <a:off x="626399" y="481125"/>
            <a:ext cx="5065199" cy="488201"/>
          </a:xfrm>
          <a:prstGeom prst="rect">
            <a:avLst/>
          </a:prstGeom>
        </p:spPr>
        <p:txBody>
          <a:bodyPr tIns="72000" anchor="t">
            <a:spAutoFit/>
          </a:bodyPr>
          <a:lstStyle>
            <a:lvl1pPr>
              <a:lnSpc>
                <a:spcPct val="100000"/>
              </a:lnSpc>
              <a:spcBef>
                <a:spcPts val="0"/>
              </a:spcBef>
              <a:defRPr sz="2400" b="1" i="0">
                <a:solidFill>
                  <a:schemeClr val="tx2"/>
                </a:solidFill>
                <a:latin typeface="Equip Extended" panose="02000503030000020004" pitchFamily="2" charset="77"/>
              </a:defRPr>
            </a:lvl1pPr>
          </a:lstStyle>
          <a:p>
            <a:r>
              <a:rPr lang="en-GB" dirty="0"/>
              <a:t>Edit title</a:t>
            </a:r>
            <a:endParaRPr lang="en-PT" dirty="0"/>
          </a:p>
        </p:txBody>
      </p:sp>
      <p:sp>
        <p:nvSpPr>
          <p:cNvPr id="32" name="Text Placeholder 7">
            <a:extLst>
              <a:ext uri="{FF2B5EF4-FFF2-40B4-BE49-F238E27FC236}">
                <a16:creationId xmlns:a16="http://schemas.microsoft.com/office/drawing/2014/main" id="{918C771A-8818-EF4C-A126-D8F85656B15F}"/>
              </a:ext>
            </a:extLst>
          </p:cNvPr>
          <p:cNvSpPr>
            <a:spLocks noGrp="1"/>
          </p:cNvSpPr>
          <p:nvPr>
            <p:ph type="body" sz="quarter" idx="29" hasCustomPrompt="1"/>
          </p:nvPr>
        </p:nvSpPr>
        <p:spPr>
          <a:xfrm>
            <a:off x="626401" y="930188"/>
            <a:ext cx="5065200" cy="365091"/>
          </a:xfrm>
          <a:prstGeom prst="rect">
            <a:avLst/>
          </a:prstGeom>
        </p:spPr>
        <p:txBody>
          <a:bodyPr wrap="square" tIns="72000" anchor="t">
            <a:spAutoFit/>
          </a:bodyPr>
          <a:lstStyle>
            <a:lvl1pPr marL="0" indent="0">
              <a:lnSpc>
                <a:spcPct val="100000"/>
              </a:lnSpc>
              <a:spcBef>
                <a:spcPts val="0"/>
              </a:spcBef>
              <a:buNone/>
              <a:defRPr sz="1600" b="0" i="0">
                <a:solidFill>
                  <a:schemeClr val="tx2"/>
                </a:solidFill>
                <a:latin typeface="Equip Extended Light" panose="02000503000000020004" pitchFamily="2" charset="77"/>
              </a:defRPr>
            </a:lvl1pPr>
          </a:lstStyle>
          <a:p>
            <a:pPr lvl="0"/>
            <a:r>
              <a:rPr lang="en-GB" dirty="0"/>
              <a:t>Edit subtitle</a:t>
            </a:r>
          </a:p>
        </p:txBody>
      </p:sp>
      <p:sp>
        <p:nvSpPr>
          <p:cNvPr id="9" name="Text Placeholder 7">
            <a:extLst>
              <a:ext uri="{FF2B5EF4-FFF2-40B4-BE49-F238E27FC236}">
                <a16:creationId xmlns:a16="http://schemas.microsoft.com/office/drawing/2014/main" id="{05E10E9B-CC7B-4015-9DF3-B5DD5404F8CB}"/>
              </a:ext>
            </a:extLst>
          </p:cNvPr>
          <p:cNvSpPr>
            <a:spLocks noGrp="1"/>
          </p:cNvSpPr>
          <p:nvPr>
            <p:ph type="body" sz="quarter" idx="10" hasCustomPrompt="1"/>
          </p:nvPr>
        </p:nvSpPr>
        <p:spPr>
          <a:xfrm>
            <a:off x="626401" y="5876515"/>
            <a:ext cx="10862324" cy="498475"/>
          </a:xfrm>
        </p:spPr>
        <p:txBody>
          <a:bodyPr anchor="ctr">
            <a:noAutofit/>
          </a:bodyPr>
          <a:lstStyle>
            <a:lvl1pPr marL="0" indent="0">
              <a:spcBef>
                <a:spcPts val="0"/>
              </a:spcBef>
              <a:buNone/>
              <a:defRPr sz="1000" b="0" i="0">
                <a:solidFill>
                  <a:schemeClr val="bg2"/>
                </a:solidFill>
                <a:latin typeface="Equip Extended Light" panose="02000503000000020004" pitchFamily="2" charset="77"/>
              </a:defRPr>
            </a:lvl1pPr>
          </a:lstStyle>
          <a:p>
            <a:pPr lvl="0"/>
            <a:r>
              <a:rPr lang="en-GB" dirty="0"/>
              <a:t>Edit Footnote</a:t>
            </a:r>
          </a:p>
        </p:txBody>
      </p:sp>
    </p:spTree>
    <p:extLst>
      <p:ext uri="{BB962C8B-B14F-4D97-AF65-F5344CB8AC3E}">
        <p14:creationId xmlns:p14="http://schemas.microsoft.com/office/powerpoint/2010/main" val="825954875"/>
      </p:ext>
    </p:extLst>
  </p:cSld>
  <p:clrMapOvr>
    <a:masterClrMapping/>
  </p:clrMapOvr>
  <p:extLst>
    <p:ext uri="{DCECCB84-F9BA-43D5-87BE-67443E8EF086}">
      <p15:sldGuideLst xmlns:p15="http://schemas.microsoft.com/office/powerpoint/2012/main">
        <p15:guide id="1" orient="horz" pos="1003" userDrawn="1">
          <p15:clr>
            <a:srgbClr val="FBAE40"/>
          </p15:clr>
        </p15:guide>
        <p15:guide id="2" pos="393"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D31B91D-EC1D-C843-823A-8776341F180F}"/>
              </a:ext>
            </a:extLst>
          </p:cNvPr>
          <p:cNvSpPr>
            <a:spLocks noGrp="1"/>
          </p:cNvSpPr>
          <p:nvPr>
            <p:ph type="title"/>
          </p:nvPr>
        </p:nvSpPr>
        <p:spPr>
          <a:xfrm>
            <a:off x="637899" y="365125"/>
            <a:ext cx="10515600" cy="1325563"/>
          </a:xfrm>
          <a:prstGeom prst="rect">
            <a:avLst/>
          </a:prstGeom>
        </p:spPr>
        <p:txBody>
          <a:bodyPr vert="horz" lIns="91440" tIns="45720" rIns="91440" bIns="45720" rtlCol="0" anchor="ctr">
            <a:normAutofit/>
          </a:bodyPr>
          <a:lstStyle/>
          <a:p>
            <a:r>
              <a:rPr lang="de-DE" dirty="0"/>
              <a:t>Mastertitelformat bearbeiten</a:t>
            </a:r>
            <a:endParaRPr lang="en-PT" dirty="0"/>
          </a:p>
        </p:txBody>
      </p:sp>
      <p:sp>
        <p:nvSpPr>
          <p:cNvPr id="3" name="Text Placeholder 2">
            <a:extLst>
              <a:ext uri="{FF2B5EF4-FFF2-40B4-BE49-F238E27FC236}">
                <a16:creationId xmlns:a16="http://schemas.microsoft.com/office/drawing/2014/main" id="{F6CC87E8-CF73-C446-AD4C-FCBF625077A4}"/>
              </a:ext>
            </a:extLst>
          </p:cNvPr>
          <p:cNvSpPr>
            <a:spLocks noGrp="1"/>
          </p:cNvSpPr>
          <p:nvPr>
            <p:ph type="body" idx="1"/>
          </p:nvPr>
        </p:nvSpPr>
        <p:spPr>
          <a:xfrm>
            <a:off x="637899" y="1825625"/>
            <a:ext cx="10515600" cy="4351338"/>
          </a:xfrm>
          <a:prstGeom prst="rect">
            <a:avLst/>
          </a:prstGeom>
        </p:spPr>
        <p:txBody>
          <a:bodyPr vert="horz" lIns="91440" tIns="45720" rIns="91440" bIns="45720" rtlCol="0">
            <a:normAutofit/>
          </a:body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en-PT" dirty="0"/>
          </a:p>
        </p:txBody>
      </p:sp>
      <p:sp>
        <p:nvSpPr>
          <p:cNvPr id="4" name="Date Placeholder 3">
            <a:extLst>
              <a:ext uri="{FF2B5EF4-FFF2-40B4-BE49-F238E27FC236}">
                <a16:creationId xmlns:a16="http://schemas.microsoft.com/office/drawing/2014/main" id="{0A4DDBE4-667A-DD46-B17B-E7CB94041C81}"/>
              </a:ext>
            </a:extLst>
          </p:cNvPr>
          <p:cNvSpPr>
            <a:spLocks noGrp="1"/>
          </p:cNvSpPr>
          <p:nvPr>
            <p:ph type="dt" sz="half" idx="2"/>
          </p:nvPr>
        </p:nvSpPr>
        <p:spPr>
          <a:xfrm>
            <a:off x="637899" y="6356350"/>
            <a:ext cx="2743200" cy="365125"/>
          </a:xfrm>
          <a:prstGeom prst="rect">
            <a:avLst/>
          </a:prstGeom>
        </p:spPr>
        <p:txBody>
          <a:bodyPr vert="horz" lIns="91440" tIns="45720" rIns="91440" bIns="45720" rtlCol="0" anchor="ctr"/>
          <a:lstStyle>
            <a:lvl1pPr algn="l">
              <a:defRPr sz="1100" b="0" i="0">
                <a:solidFill>
                  <a:srgbClr val="06041F"/>
                </a:solidFill>
                <a:latin typeface="Equip Light" panose="02000503000000020004" pitchFamily="2" charset="77"/>
              </a:defRPr>
            </a:lvl1pPr>
          </a:lstStyle>
          <a:p>
            <a:fld id="{EFC80696-FAF8-7A43-A227-9407CAA5A0D1}" type="datetimeFigureOut">
              <a:rPr lang="en-PT" smtClean="0"/>
              <a:pPr/>
              <a:t>05/13/2024</a:t>
            </a:fld>
            <a:endParaRPr lang="en-PT" dirty="0"/>
          </a:p>
        </p:txBody>
      </p:sp>
      <p:sp>
        <p:nvSpPr>
          <p:cNvPr id="5" name="Footer Placeholder 4">
            <a:extLst>
              <a:ext uri="{FF2B5EF4-FFF2-40B4-BE49-F238E27FC236}">
                <a16:creationId xmlns:a16="http://schemas.microsoft.com/office/drawing/2014/main" id="{898C6307-2D61-374D-941C-ED8DED0E4854}"/>
              </a:ext>
            </a:extLst>
          </p:cNvPr>
          <p:cNvSpPr>
            <a:spLocks noGrp="1"/>
          </p:cNvSpPr>
          <p:nvPr>
            <p:ph type="ftr" sz="quarter" idx="3"/>
          </p:nvPr>
        </p:nvSpPr>
        <p:spPr>
          <a:xfrm>
            <a:off x="3838299" y="6356350"/>
            <a:ext cx="4114800" cy="365125"/>
          </a:xfrm>
          <a:prstGeom prst="rect">
            <a:avLst/>
          </a:prstGeom>
        </p:spPr>
        <p:txBody>
          <a:bodyPr vert="horz" lIns="91440" tIns="45720" rIns="91440" bIns="45720" rtlCol="0" anchor="ctr"/>
          <a:lstStyle>
            <a:lvl1pPr algn="ctr">
              <a:defRPr sz="1100" b="0" i="0">
                <a:solidFill>
                  <a:srgbClr val="06041F"/>
                </a:solidFill>
                <a:latin typeface="Equip Light" panose="02000503000000020004" pitchFamily="2" charset="77"/>
              </a:defRPr>
            </a:lvl1pPr>
          </a:lstStyle>
          <a:p>
            <a:endParaRPr lang="en-PT" dirty="0"/>
          </a:p>
        </p:txBody>
      </p:sp>
      <p:sp>
        <p:nvSpPr>
          <p:cNvPr id="6" name="Slide Number Placeholder 5">
            <a:extLst>
              <a:ext uri="{FF2B5EF4-FFF2-40B4-BE49-F238E27FC236}">
                <a16:creationId xmlns:a16="http://schemas.microsoft.com/office/drawing/2014/main" id="{031F51C9-0908-E04C-899D-AF69692CE793}"/>
              </a:ext>
            </a:extLst>
          </p:cNvPr>
          <p:cNvSpPr>
            <a:spLocks noGrp="1"/>
          </p:cNvSpPr>
          <p:nvPr>
            <p:ph type="sldNum" sz="quarter" idx="4"/>
          </p:nvPr>
        </p:nvSpPr>
        <p:spPr>
          <a:xfrm>
            <a:off x="8410299" y="6356350"/>
            <a:ext cx="2743200" cy="365125"/>
          </a:xfrm>
          <a:prstGeom prst="rect">
            <a:avLst/>
          </a:prstGeom>
        </p:spPr>
        <p:txBody>
          <a:bodyPr vert="horz" lIns="91440" tIns="45720" rIns="91440" bIns="45720" rtlCol="0" anchor="ctr"/>
          <a:lstStyle>
            <a:lvl1pPr algn="r">
              <a:defRPr sz="1100" b="0" i="0">
                <a:solidFill>
                  <a:srgbClr val="06041F"/>
                </a:solidFill>
                <a:latin typeface="Equip Light" panose="02000503000000020004" pitchFamily="2" charset="77"/>
              </a:defRPr>
            </a:lvl1pPr>
          </a:lstStyle>
          <a:p>
            <a:fld id="{94EE45FB-11CC-594D-B3F6-AACB8EE154A1}" type="slidenum">
              <a:rPr lang="en-PT" smtClean="0"/>
              <a:pPr/>
              <a:t>‹#›</a:t>
            </a:fld>
            <a:endParaRPr lang="en-PT" dirty="0"/>
          </a:p>
        </p:txBody>
      </p:sp>
    </p:spTree>
    <p:extLst>
      <p:ext uri="{BB962C8B-B14F-4D97-AF65-F5344CB8AC3E}">
        <p14:creationId xmlns:p14="http://schemas.microsoft.com/office/powerpoint/2010/main" val="1790122758"/>
      </p:ext>
    </p:extLst>
  </p:cSld>
  <p:clrMap bg1="lt1" tx1="dk1" bg2="lt2" tx2="dk2" accent1="accent1" accent2="accent2" accent3="accent3" accent4="accent4" accent5="accent5" accent6="accent6" hlink="hlink" folHlink="folHlink"/>
  <p:sldLayoutIdLst>
    <p:sldLayoutId id="2147483649" r:id="rId1"/>
    <p:sldLayoutId id="2147483692" r:id="rId2"/>
    <p:sldLayoutId id="2147483729" r:id="rId3"/>
    <p:sldLayoutId id="2147483662" r:id="rId4"/>
    <p:sldLayoutId id="2147483688" r:id="rId5"/>
    <p:sldLayoutId id="2147483689" r:id="rId6"/>
    <p:sldLayoutId id="2147483660" r:id="rId7"/>
    <p:sldLayoutId id="2147483739" r:id="rId8"/>
    <p:sldLayoutId id="2147483697" r:id="rId9"/>
    <p:sldLayoutId id="2147483682" r:id="rId10"/>
    <p:sldLayoutId id="2147483744" r:id="rId11"/>
    <p:sldLayoutId id="2147483696" r:id="rId12"/>
    <p:sldLayoutId id="2147483733" r:id="rId13"/>
    <p:sldLayoutId id="2147483702" r:id="rId14"/>
    <p:sldLayoutId id="2147483711" r:id="rId15"/>
    <p:sldLayoutId id="2147483706" r:id="rId16"/>
    <p:sldLayoutId id="2147483709" r:id="rId17"/>
    <p:sldLayoutId id="2147483719" r:id="rId18"/>
    <p:sldLayoutId id="2147483681" r:id="rId19"/>
    <p:sldLayoutId id="2147483678" r:id="rId20"/>
    <p:sldLayoutId id="2147483720" r:id="rId21"/>
    <p:sldLayoutId id="2147483715" r:id="rId22"/>
    <p:sldLayoutId id="2147483722" r:id="rId23"/>
    <p:sldLayoutId id="2147483727" r:id="rId24"/>
    <p:sldLayoutId id="2147483724" r:id="rId25"/>
    <p:sldLayoutId id="2147483736" r:id="rId26"/>
    <p:sldLayoutId id="2147483726" r:id="rId27"/>
    <p:sldLayoutId id="2147483721" r:id="rId28"/>
    <p:sldLayoutId id="2147483687" r:id="rId29"/>
  </p:sldLayoutIdLst>
  <p:txStyles>
    <p:titleStyle>
      <a:lvl1pPr algn="l" defTabSz="914400" rtl="0" eaLnBrk="1" latinLnBrk="0" hangingPunct="1">
        <a:lnSpc>
          <a:spcPct val="100000"/>
        </a:lnSpc>
        <a:spcBef>
          <a:spcPct val="0"/>
        </a:spcBef>
        <a:buNone/>
        <a:defRPr sz="3200" b="1" i="0" kern="1200">
          <a:solidFill>
            <a:schemeClr val="tx2"/>
          </a:solidFill>
          <a:latin typeface="Equip Extended" panose="02000503030000020004" pitchFamily="2" charset="77"/>
          <a:ea typeface="+mj-ea"/>
          <a:cs typeface="+mj-cs"/>
        </a:defRPr>
      </a:lvl1pPr>
    </p:titleStyle>
    <p:bodyStyle>
      <a:lvl1pPr marL="228600" indent="-228600" algn="l" defTabSz="914400" rtl="0" eaLnBrk="1" latinLnBrk="0" hangingPunct="1">
        <a:lnSpc>
          <a:spcPct val="100000"/>
        </a:lnSpc>
        <a:spcBef>
          <a:spcPts val="0"/>
        </a:spcBef>
        <a:buClr>
          <a:schemeClr val="tx1"/>
        </a:buClr>
        <a:buFont typeface="Arial" panose="020B0604020202020204" pitchFamily="34" charset="0"/>
        <a:buChar char="•"/>
        <a:defRPr sz="2000" b="0" i="0" kern="1200">
          <a:solidFill>
            <a:schemeClr val="tx2"/>
          </a:solidFill>
          <a:latin typeface="Equip Medium" panose="02000503030000020004" pitchFamily="2" charset="77"/>
          <a:ea typeface="+mn-ea"/>
          <a:cs typeface="+mn-cs"/>
        </a:defRPr>
      </a:lvl1pPr>
      <a:lvl2pPr marL="685800" indent="-228600" algn="l" defTabSz="914400" rtl="0" eaLnBrk="1" latinLnBrk="0" hangingPunct="1">
        <a:lnSpc>
          <a:spcPct val="100000"/>
        </a:lnSpc>
        <a:spcBef>
          <a:spcPts val="0"/>
        </a:spcBef>
        <a:buClr>
          <a:schemeClr val="tx1"/>
        </a:buClr>
        <a:buFont typeface="Arial" panose="020B0604020202020204" pitchFamily="34" charset="0"/>
        <a:buChar char="•"/>
        <a:defRPr sz="1800" b="0" i="0" kern="1200">
          <a:solidFill>
            <a:schemeClr val="tx2"/>
          </a:solidFill>
          <a:latin typeface="Equip" panose="02000503030000020004" pitchFamily="2" charset="77"/>
          <a:ea typeface="+mn-ea"/>
          <a:cs typeface="+mn-cs"/>
        </a:defRPr>
      </a:lvl2pPr>
      <a:lvl3pPr marL="1143000" indent="-228600" algn="l" defTabSz="914400" rtl="0" eaLnBrk="1" latinLnBrk="0" hangingPunct="1">
        <a:lnSpc>
          <a:spcPct val="100000"/>
        </a:lnSpc>
        <a:spcBef>
          <a:spcPts val="0"/>
        </a:spcBef>
        <a:buClr>
          <a:schemeClr val="tx1"/>
        </a:buClr>
        <a:buFont typeface="Arial" panose="020B0604020202020204" pitchFamily="34" charset="0"/>
        <a:buChar char="•"/>
        <a:defRPr sz="1600" b="0" i="0" kern="1200">
          <a:solidFill>
            <a:schemeClr val="tx2"/>
          </a:solidFill>
          <a:latin typeface="Equip" panose="02000503030000020004" pitchFamily="2" charset="77"/>
          <a:ea typeface="+mn-ea"/>
          <a:cs typeface="+mn-cs"/>
        </a:defRPr>
      </a:lvl3pPr>
      <a:lvl4pPr marL="1600200" indent="-228600" algn="l" defTabSz="914400" rtl="0" eaLnBrk="1" latinLnBrk="0" hangingPunct="1">
        <a:lnSpc>
          <a:spcPct val="100000"/>
        </a:lnSpc>
        <a:spcBef>
          <a:spcPts val="0"/>
        </a:spcBef>
        <a:buClr>
          <a:schemeClr val="tx1"/>
        </a:buClr>
        <a:buFont typeface="Arial" panose="020B0604020202020204" pitchFamily="34" charset="0"/>
        <a:buChar char="•"/>
        <a:defRPr sz="1400" b="0" i="0" kern="1200">
          <a:solidFill>
            <a:schemeClr val="tx2"/>
          </a:solidFill>
          <a:latin typeface="Equip Light" panose="02000503000000020004" pitchFamily="2" charset="77"/>
          <a:ea typeface="+mn-ea"/>
          <a:cs typeface="+mn-cs"/>
        </a:defRPr>
      </a:lvl4pPr>
      <a:lvl5pPr marL="2057400" indent="-228600" algn="l" defTabSz="914400" rtl="0" eaLnBrk="1" latinLnBrk="0" hangingPunct="1">
        <a:lnSpc>
          <a:spcPct val="100000"/>
        </a:lnSpc>
        <a:spcBef>
          <a:spcPts val="0"/>
        </a:spcBef>
        <a:buClr>
          <a:schemeClr val="tx1"/>
        </a:buClr>
        <a:buFont typeface="Arial" panose="020B0604020202020204" pitchFamily="34" charset="0"/>
        <a:buChar char="•"/>
        <a:defRPr sz="1200" b="0" i="0" kern="1200">
          <a:solidFill>
            <a:schemeClr val="tx2"/>
          </a:solidFill>
          <a:latin typeface="Equip Light" panose="02000503000000020004"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003" userDrawn="1">
          <p15:clr>
            <a:srgbClr val="F26B43"/>
          </p15:clr>
        </p15:guide>
        <p15:guide id="2" pos="393"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customXml" Target="../ink/ink6.xml"/><Relationship Id="rId1" Type="http://schemas.openxmlformats.org/officeDocument/2006/relationships/slideLayout" Target="../slideLayouts/slideLayout10.xml"/><Relationship Id="rId5" Type="http://schemas.openxmlformats.org/officeDocument/2006/relationships/image" Target="../media/image27.png"/><Relationship Id="rId4" Type="http://schemas.openxmlformats.org/officeDocument/2006/relationships/image" Target="../media/image2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image" Target="../media/image21.jpeg"/><Relationship Id="rId1" Type="http://schemas.openxmlformats.org/officeDocument/2006/relationships/slideLayout" Target="../slideLayouts/slideLayout10.xml"/><Relationship Id="rId4" Type="http://schemas.openxmlformats.org/officeDocument/2006/relationships/image" Target="../media/image2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customXml" Target="../ink/ink3.xml"/><Relationship Id="rId2" Type="http://schemas.openxmlformats.org/officeDocument/2006/relationships/image" Target="../media/image23.jpeg"/><Relationship Id="rId1" Type="http://schemas.openxmlformats.org/officeDocument/2006/relationships/slideLayout" Target="../slideLayouts/slideLayout10.xml"/><Relationship Id="rId6" Type="http://schemas.openxmlformats.org/officeDocument/2006/relationships/image" Target="../media/image26.png"/><Relationship Id="rId5" Type="http://schemas.openxmlformats.org/officeDocument/2006/relationships/customXml" Target="../ink/ink4.xml"/><Relationship Id="rId4" Type="http://schemas.openxmlformats.org/officeDocument/2006/relationships/image" Target="../media/image25.png"/></Relationships>
</file>

<file path=ppt/slides/_rels/slide9.xml.rels><?xml version="1.0" encoding="UTF-8" standalone="yes"?>
<Relationships xmlns="http://schemas.openxmlformats.org/package/2006/relationships"><Relationship Id="rId3" Type="http://schemas.openxmlformats.org/officeDocument/2006/relationships/customXml" Target="../ink/ink5.xml"/><Relationship Id="rId2" Type="http://schemas.openxmlformats.org/officeDocument/2006/relationships/image" Target="../media/image24.png"/><Relationship Id="rId1" Type="http://schemas.openxmlformats.org/officeDocument/2006/relationships/slideLayout" Target="../slideLayouts/slideLayout10.xml"/><Relationship Id="rId4"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57F69E0-C4B0-4BEC-A689-4F8D877F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Equip Light"/>
              <a:ea typeface="+mn-ea"/>
              <a:cs typeface="+mn-cs"/>
            </a:endParaRPr>
          </a:p>
        </p:txBody>
      </p:sp>
      <p:pic>
        <p:nvPicPr>
          <p:cNvPr id="5" name="Picture 4" descr="A red car driving on a road&#10;&#10;Description automatically generated">
            <a:extLst>
              <a:ext uri="{FF2B5EF4-FFF2-40B4-BE49-F238E27FC236}">
                <a16:creationId xmlns:a16="http://schemas.microsoft.com/office/drawing/2014/main" id="{E000DAA4-72C0-0973-7042-A8F410478F2C}"/>
              </a:ext>
            </a:extLst>
          </p:cNvPr>
          <p:cNvPicPr>
            <a:picLocks noChangeAspect="1"/>
          </p:cNvPicPr>
          <p:nvPr/>
        </p:nvPicPr>
        <p:blipFill rotWithShape="1">
          <a:blip r:embed="rId3">
            <a:alphaModFix amt="50000"/>
          </a:blip>
          <a:srcRect l="22686" r="1" b="1"/>
          <a:stretch/>
        </p:blipFill>
        <p:spPr>
          <a:xfrm>
            <a:off x="20" y="10"/>
            <a:ext cx="12188930" cy="6857990"/>
          </a:xfrm>
          <a:prstGeom prst="rect">
            <a:avLst/>
          </a:prstGeom>
        </p:spPr>
      </p:pic>
      <p:sp>
        <p:nvSpPr>
          <p:cNvPr id="2" name="Title 1">
            <a:extLst>
              <a:ext uri="{FF2B5EF4-FFF2-40B4-BE49-F238E27FC236}">
                <a16:creationId xmlns:a16="http://schemas.microsoft.com/office/drawing/2014/main" id="{5C7D5275-17A3-474C-9F7F-D4534485A6C2}"/>
              </a:ext>
            </a:extLst>
          </p:cNvPr>
          <p:cNvSpPr>
            <a:spLocks noGrp="1"/>
          </p:cNvSpPr>
          <p:nvPr>
            <p:ph type="title"/>
          </p:nvPr>
        </p:nvSpPr>
        <p:spPr>
          <a:xfrm>
            <a:off x="1524000" y="1122363"/>
            <a:ext cx="9144000" cy="3063240"/>
          </a:xfrm>
        </p:spPr>
        <p:txBody>
          <a:bodyPr vert="horz" lIns="91440" tIns="45720" rIns="91440" bIns="45720" rtlCol="0" anchor="b">
            <a:normAutofit/>
          </a:bodyPr>
          <a:lstStyle/>
          <a:p>
            <a:pPr>
              <a:lnSpc>
                <a:spcPct val="90000"/>
              </a:lnSpc>
            </a:pPr>
            <a:r>
              <a:rPr lang="en-US" sz="6000">
                <a:solidFill>
                  <a:schemeClr val="bg1"/>
                </a:solidFill>
                <a:latin typeface="+mj-lt"/>
              </a:rPr>
              <a:t>Vehicle Identification System </a:t>
            </a:r>
          </a:p>
        </p:txBody>
      </p:sp>
      <p:sp>
        <p:nvSpPr>
          <p:cNvPr id="12" name="sketchy line">
            <a:extLst>
              <a:ext uri="{FF2B5EF4-FFF2-40B4-BE49-F238E27FC236}">
                <a16:creationId xmlns:a16="http://schemas.microsoft.com/office/drawing/2014/main" id="{9F6380B4-6A1C-481E-8408-B4E6C75B9B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368623"/>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rgbClr val="FFFFFF">
              <a:alpha val="75000"/>
            </a:srgbClr>
          </a:solidFill>
          <a:ln w="44450" cap="rnd">
            <a:solidFill>
              <a:schemeClr val="bg1">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Equip Light"/>
              <a:ea typeface="+mn-ea"/>
              <a:cs typeface="+mn-cs"/>
            </a:endParaRPr>
          </a:p>
        </p:txBody>
      </p:sp>
    </p:spTree>
    <p:extLst>
      <p:ext uri="{BB962C8B-B14F-4D97-AF65-F5344CB8AC3E}">
        <p14:creationId xmlns:p14="http://schemas.microsoft.com/office/powerpoint/2010/main" val="7112722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A07CCF9C-D2AC-41C7-8449-81B8E5CC3FE2}"/>
              </a:ext>
            </a:extLst>
          </p:cNvPr>
          <p:cNvSpPr>
            <a:spLocks noGrp="1"/>
          </p:cNvSpPr>
          <p:nvPr>
            <p:ph type="title"/>
          </p:nvPr>
        </p:nvSpPr>
        <p:spPr>
          <a:xfrm>
            <a:off x="5755598" y="1138036"/>
            <a:ext cx="5598202" cy="690762"/>
          </a:xfrm>
        </p:spPr>
        <p:txBody>
          <a:bodyPr vert="horz" lIns="91440" tIns="45720" rIns="91440" bIns="45720" rtlCol="0" anchor="t">
            <a:normAutofit/>
          </a:bodyPr>
          <a:lstStyle/>
          <a:p>
            <a:pPr>
              <a:lnSpc>
                <a:spcPct val="90000"/>
              </a:lnSpc>
              <a:spcBef>
                <a:spcPct val="0"/>
              </a:spcBef>
            </a:pPr>
            <a:r>
              <a:rPr lang="en-US" sz="3200" kern="1200" dirty="0">
                <a:solidFill>
                  <a:srgbClr val="07041F"/>
                </a:solidFill>
                <a:latin typeface="+mj-lt"/>
                <a:ea typeface="+mj-ea"/>
                <a:cs typeface="+mj-cs"/>
              </a:rPr>
              <a:t>YOLO v4 : </a:t>
            </a:r>
            <a:r>
              <a:rPr lang="en-US" sz="3200" kern="1200" dirty="0">
                <a:solidFill>
                  <a:schemeClr val="tx1"/>
                </a:solidFill>
                <a:latin typeface="+mj-lt"/>
                <a:ea typeface="+mj-ea"/>
                <a:cs typeface="+mj-cs"/>
              </a:rPr>
              <a:t>How </a:t>
            </a:r>
            <a:r>
              <a:rPr lang="en-US" sz="3200" dirty="0">
                <a:solidFill>
                  <a:schemeClr val="tx1"/>
                </a:solidFill>
                <a:latin typeface="+mj-lt"/>
              </a:rPr>
              <a:t>it works</a:t>
            </a:r>
            <a:endParaRPr lang="en-US" sz="3200" kern="1200" dirty="0">
              <a:solidFill>
                <a:schemeClr val="tx1"/>
              </a:solidFill>
              <a:latin typeface="+mj-lt"/>
              <a:ea typeface="+mj-ea"/>
              <a:cs typeface="+mj-cs"/>
            </a:endParaRPr>
          </a:p>
        </p:txBody>
      </p:sp>
      <p:sp>
        <p:nvSpPr>
          <p:cNvPr id="2" name="Inhaltsplatzhalter 1">
            <a:extLst>
              <a:ext uri="{FF2B5EF4-FFF2-40B4-BE49-F238E27FC236}">
                <a16:creationId xmlns:a16="http://schemas.microsoft.com/office/drawing/2014/main" id="{9ABC1711-1F4F-4B0F-A5CF-584AB6B9FEBF}"/>
              </a:ext>
            </a:extLst>
          </p:cNvPr>
          <p:cNvSpPr>
            <a:spLocks noGrp="1"/>
          </p:cNvSpPr>
          <p:nvPr>
            <p:ph sz="quarter" idx="11"/>
          </p:nvPr>
        </p:nvSpPr>
        <p:spPr>
          <a:xfrm>
            <a:off x="5755598" y="1828798"/>
            <a:ext cx="5444382" cy="4313585"/>
          </a:xfrm>
        </p:spPr>
        <p:txBody>
          <a:bodyPr vert="horz" lIns="91440" tIns="45720" rIns="91440" bIns="45720" rtlCol="0">
            <a:normAutofit/>
          </a:bodyPr>
          <a:lstStyle/>
          <a:p>
            <a:pPr>
              <a:lnSpc>
                <a:spcPct val="90000"/>
              </a:lnSpc>
              <a:spcAft>
                <a:spcPts val="600"/>
              </a:spcAft>
            </a:pPr>
            <a:r>
              <a:rPr lang="en-US" sz="1600" b="1" dirty="0">
                <a:solidFill>
                  <a:srgbClr val="07041F"/>
                </a:solidFill>
                <a:latin typeface="+mn-lt"/>
              </a:rPr>
              <a:t>Image Processing:</a:t>
            </a:r>
            <a:r>
              <a:rPr lang="en-US" sz="1600" dirty="0">
                <a:solidFill>
                  <a:srgbClr val="07041F"/>
                </a:solidFill>
                <a:latin typeface="+mn-lt"/>
              </a:rPr>
              <a:t> YOLOv4 preprocesses images by resizing and normalizing them to ensure consistency for object detection.</a:t>
            </a:r>
          </a:p>
          <a:p>
            <a:pPr>
              <a:lnSpc>
                <a:spcPct val="90000"/>
              </a:lnSpc>
              <a:spcAft>
                <a:spcPts val="600"/>
              </a:spcAft>
            </a:pPr>
            <a:r>
              <a:rPr lang="en-US" sz="1600" b="1" dirty="0">
                <a:solidFill>
                  <a:srgbClr val="07041F"/>
                </a:solidFill>
                <a:latin typeface="+mn-lt"/>
              </a:rPr>
              <a:t>Regression:</a:t>
            </a:r>
            <a:r>
              <a:rPr lang="en-US" sz="1600" dirty="0">
                <a:solidFill>
                  <a:srgbClr val="07041F"/>
                </a:solidFill>
                <a:latin typeface="+mn-lt"/>
              </a:rPr>
              <a:t> It uses regression to predict precise bounding box coordinates for object localization within images.</a:t>
            </a:r>
          </a:p>
          <a:p>
            <a:pPr>
              <a:lnSpc>
                <a:spcPct val="90000"/>
              </a:lnSpc>
              <a:spcAft>
                <a:spcPts val="600"/>
              </a:spcAft>
            </a:pPr>
            <a:r>
              <a:rPr lang="en-US" sz="1600" b="1" dirty="0">
                <a:solidFill>
                  <a:srgbClr val="07041F"/>
                </a:solidFill>
                <a:latin typeface="+mn-lt"/>
              </a:rPr>
              <a:t>Deep Learning:</a:t>
            </a:r>
            <a:r>
              <a:rPr lang="en-US" sz="1600" dirty="0">
                <a:solidFill>
                  <a:srgbClr val="07041F"/>
                </a:solidFill>
                <a:latin typeface="+mn-lt"/>
              </a:rPr>
              <a:t> YOLOv4 leverages deep learning to analyze and learn from image data, enabling accurate object classification.</a:t>
            </a:r>
          </a:p>
          <a:p>
            <a:pPr>
              <a:lnSpc>
                <a:spcPct val="90000"/>
              </a:lnSpc>
              <a:spcAft>
                <a:spcPts val="600"/>
              </a:spcAft>
            </a:pPr>
            <a:r>
              <a:rPr lang="en-US" sz="1600" b="1" dirty="0">
                <a:solidFill>
                  <a:srgbClr val="07041F"/>
                </a:solidFill>
                <a:latin typeface="+mn-lt"/>
              </a:rPr>
              <a:t>CNN: </a:t>
            </a:r>
            <a:r>
              <a:rPr lang="en-US" sz="1600" dirty="0">
                <a:solidFill>
                  <a:srgbClr val="07041F"/>
                </a:solidFill>
                <a:latin typeface="+mn-lt"/>
              </a:rPr>
              <a:t>The Convolutional Neural Network in YOLOv4 efficiently extracts features from images, crucial for detecting objects in real-time.</a:t>
            </a:r>
          </a:p>
        </p:txBody>
      </p:sp>
      <mc:AlternateContent xmlns:mc="http://schemas.openxmlformats.org/markup-compatibility/2006" xmlns:p14="http://schemas.microsoft.com/office/powerpoint/2010/main">
        <mc:Choice Requires="p14">
          <p:contentPart p14:bwMode="auto" r:id="rId2">
            <p14:nvContentPartPr>
              <p14:cNvPr id="8" name="Ink 7">
                <a:extLst>
                  <a:ext uri="{FF2B5EF4-FFF2-40B4-BE49-F238E27FC236}">
                    <a16:creationId xmlns:a16="http://schemas.microsoft.com/office/drawing/2014/main" id="{FFCEB1DC-BB75-0C40-05A4-A0AE35AF895A}"/>
                  </a:ext>
                </a:extLst>
              </p14:cNvPr>
              <p14:cNvContentPartPr/>
              <p14:nvPr/>
            </p14:nvContentPartPr>
            <p14:xfrm>
              <a:off x="5831760" y="780440"/>
              <a:ext cx="865440" cy="142560"/>
            </p14:xfrm>
          </p:contentPart>
        </mc:Choice>
        <mc:Fallback xmlns="">
          <p:pic>
            <p:nvPicPr>
              <p:cNvPr id="8" name="Ink 7">
                <a:extLst>
                  <a:ext uri="{FF2B5EF4-FFF2-40B4-BE49-F238E27FC236}">
                    <a16:creationId xmlns:a16="http://schemas.microsoft.com/office/drawing/2014/main" id="{FFCEB1DC-BB75-0C40-05A4-A0AE35AF895A}"/>
                  </a:ext>
                </a:extLst>
              </p:cNvPr>
              <p:cNvPicPr/>
              <p:nvPr/>
            </p:nvPicPr>
            <p:blipFill>
              <a:blip r:embed="rId4"/>
              <a:stretch>
                <a:fillRect/>
              </a:stretch>
            </p:blipFill>
            <p:spPr>
              <a:xfrm>
                <a:off x="5768760" y="717440"/>
                <a:ext cx="991080" cy="268200"/>
              </a:xfrm>
              <a:prstGeom prst="rect">
                <a:avLst/>
              </a:prstGeom>
            </p:spPr>
          </p:pic>
        </mc:Fallback>
      </mc:AlternateContent>
      <p:pic>
        <p:nvPicPr>
          <p:cNvPr id="14" name="Picture 13" descr="A diagram of a network&#10;&#10;Description automatically generated">
            <a:extLst>
              <a:ext uri="{FF2B5EF4-FFF2-40B4-BE49-F238E27FC236}">
                <a16:creationId xmlns:a16="http://schemas.microsoft.com/office/drawing/2014/main" id="{C836FBAA-C4BF-601C-C9EC-105E41D28462}"/>
              </a:ext>
            </a:extLst>
          </p:cNvPr>
          <p:cNvPicPr>
            <a:picLocks noChangeAspect="1"/>
          </p:cNvPicPr>
          <p:nvPr/>
        </p:nvPicPr>
        <p:blipFill>
          <a:blip r:embed="rId5"/>
          <a:stretch>
            <a:fillRect/>
          </a:stretch>
        </p:blipFill>
        <p:spPr>
          <a:xfrm>
            <a:off x="211274" y="2190577"/>
            <a:ext cx="5544324" cy="2476846"/>
          </a:xfrm>
          <a:prstGeom prst="rect">
            <a:avLst/>
          </a:prstGeom>
        </p:spPr>
      </p:pic>
    </p:spTree>
    <p:extLst>
      <p:ext uri="{BB962C8B-B14F-4D97-AF65-F5344CB8AC3E}">
        <p14:creationId xmlns:p14="http://schemas.microsoft.com/office/powerpoint/2010/main" val="33421897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9ABC1711-1F4F-4B0F-A5CF-584AB6B9FEBF}"/>
              </a:ext>
            </a:extLst>
          </p:cNvPr>
          <p:cNvSpPr>
            <a:spLocks noGrp="1"/>
          </p:cNvSpPr>
          <p:nvPr>
            <p:ph sz="quarter" idx="11"/>
          </p:nvPr>
        </p:nvSpPr>
        <p:spPr>
          <a:xfrm>
            <a:off x="626400" y="1197429"/>
            <a:ext cx="10854000" cy="4270971"/>
          </a:xfrm>
        </p:spPr>
        <p:txBody>
          <a:bodyPr/>
          <a:lstStyle/>
          <a:p>
            <a:pPr marL="0" indent="0">
              <a:buNone/>
            </a:pPr>
            <a:r>
              <a:rPr lang="en-US" sz="1600" dirty="0">
                <a:latin typeface="Equip Extended Light" panose="02000503000000020004" pitchFamily="2" charset="0"/>
              </a:rPr>
              <a:t>OCR stands for </a:t>
            </a:r>
            <a:r>
              <a:rPr lang="en-US" sz="1600" dirty="0">
                <a:solidFill>
                  <a:srgbClr val="47D7AC"/>
                </a:solidFill>
                <a:latin typeface="Equip Extended Light" panose="02000503000000020004" pitchFamily="2" charset="0"/>
              </a:rPr>
              <a:t>Optical Character Recognition</a:t>
            </a:r>
            <a:r>
              <a:rPr lang="en-US" sz="1600" dirty="0">
                <a:latin typeface="Equip Extended Light" panose="02000503000000020004" pitchFamily="2" charset="0"/>
              </a:rPr>
              <a:t>. It’s like teaching a computer to read the letters and numbers on things like a vehicle number plate.</a:t>
            </a:r>
          </a:p>
          <a:p>
            <a:pPr marL="0" indent="0">
              <a:buNone/>
            </a:pPr>
            <a:r>
              <a:rPr lang="en-US" sz="1600" dirty="0">
                <a:latin typeface="Equip Extended Light" panose="02000503000000020004" pitchFamily="2" charset="0"/>
              </a:rPr>
              <a:t>OCR can be integrated with a wide range of programming languages, including Python , C, C++, C#  &amp; Java each offering libraries and frameworks to facilitate text recognition</a:t>
            </a:r>
          </a:p>
          <a:p>
            <a:pPr marL="0" indent="0">
              <a:buNone/>
            </a:pPr>
            <a:r>
              <a:rPr lang="en-US" sz="1600" dirty="0">
                <a:latin typeface="Equip Extended Light" panose="02000503000000020004" pitchFamily="2" charset="0"/>
              </a:rPr>
              <a:t>Here’s how it works:</a:t>
            </a:r>
          </a:p>
          <a:p>
            <a:pPr marL="0" indent="0">
              <a:buNone/>
            </a:pPr>
            <a:endParaRPr lang="en-US" sz="1600" dirty="0">
              <a:latin typeface="Equip Extended Light" panose="02000503000000020004" pitchFamily="2" charset="0"/>
            </a:endParaRPr>
          </a:p>
          <a:p>
            <a:r>
              <a:rPr lang="en-US" sz="1600" b="1" dirty="0">
                <a:latin typeface="Equip Extended Light" panose="02000503000000020004" pitchFamily="2" charset="0"/>
              </a:rPr>
              <a:t>Image Capture:</a:t>
            </a:r>
            <a:r>
              <a:rPr lang="en-US" sz="1600" dirty="0">
                <a:latin typeface="Equip Extended Light" panose="02000503000000020004" pitchFamily="2" charset="0"/>
              </a:rPr>
              <a:t> ANPR systems first capture an image of a vehicle’s number plate using cameras.</a:t>
            </a:r>
          </a:p>
          <a:p>
            <a:r>
              <a:rPr lang="en-US" sz="1600" b="1" dirty="0">
                <a:latin typeface="Equip Extended Light" panose="02000503000000020004" pitchFamily="2" charset="0"/>
              </a:rPr>
              <a:t>Preprocessing:</a:t>
            </a:r>
            <a:r>
              <a:rPr lang="en-US" sz="1600" dirty="0">
                <a:latin typeface="Equip Extended Light" panose="02000503000000020004" pitchFamily="2" charset="0"/>
              </a:rPr>
              <a:t> The image undergoes preprocessing to enhance the quality and readability of the number plate.</a:t>
            </a:r>
          </a:p>
          <a:p>
            <a:r>
              <a:rPr lang="en-US" sz="1600" b="1" dirty="0">
                <a:latin typeface="Equip Extended Light" panose="02000503000000020004" pitchFamily="2" charset="0"/>
              </a:rPr>
              <a:t>Plate Localization:</a:t>
            </a:r>
            <a:r>
              <a:rPr lang="en-US" sz="1600" dirty="0">
                <a:latin typeface="Equip Extended Light" panose="02000503000000020004" pitchFamily="2" charset="0"/>
              </a:rPr>
              <a:t> The system then locates the number plate within the image.</a:t>
            </a:r>
          </a:p>
          <a:p>
            <a:r>
              <a:rPr lang="en-US" sz="1600" b="1" dirty="0">
                <a:latin typeface="Equip Extended Light" panose="02000503000000020004" pitchFamily="2" charset="0"/>
              </a:rPr>
              <a:t>Character Segmentation</a:t>
            </a:r>
            <a:r>
              <a:rPr lang="en-US" sz="1600" dirty="0">
                <a:latin typeface="Equip Extended Light" panose="02000503000000020004" pitchFamily="2" charset="0"/>
              </a:rPr>
              <a:t>: Once the number plate is isolated, the system segments the characters on the plate.</a:t>
            </a:r>
          </a:p>
          <a:p>
            <a:r>
              <a:rPr lang="en-US" sz="1600" b="1" dirty="0">
                <a:latin typeface="Equip Extended Light" panose="02000503000000020004" pitchFamily="2" charset="0"/>
              </a:rPr>
              <a:t>OCR:</a:t>
            </a:r>
            <a:r>
              <a:rPr lang="en-US" sz="1600" dirty="0">
                <a:latin typeface="Equip Extended Light" panose="02000503000000020004" pitchFamily="2" charset="0"/>
              </a:rPr>
              <a:t> This is where OCR comes into play. The segmented characters are analyzed by the OCR algorithm, which converts the images of characters into machine-encoded text.</a:t>
            </a:r>
            <a:endParaRPr lang="en-US" sz="1600" b="1" dirty="0">
              <a:latin typeface="Equip Extended Light" panose="02000503000000020004" pitchFamily="2" charset="0"/>
            </a:endParaRPr>
          </a:p>
          <a:p>
            <a:r>
              <a:rPr lang="en-US" sz="1600" b="1" dirty="0">
                <a:latin typeface="Equip Extended Light" panose="02000503000000020004" pitchFamily="2" charset="0"/>
              </a:rPr>
              <a:t>Post-processing:</a:t>
            </a:r>
            <a:r>
              <a:rPr lang="en-US" sz="1600" dirty="0">
                <a:latin typeface="Equip Extended Light" panose="02000503000000020004" pitchFamily="2" charset="0"/>
              </a:rPr>
              <a:t> The recognized text may undergo post-processing to validate or format it according to specific requirement</a:t>
            </a:r>
          </a:p>
        </p:txBody>
      </p:sp>
      <p:sp>
        <p:nvSpPr>
          <p:cNvPr id="3" name="Titel 2">
            <a:extLst>
              <a:ext uri="{FF2B5EF4-FFF2-40B4-BE49-F238E27FC236}">
                <a16:creationId xmlns:a16="http://schemas.microsoft.com/office/drawing/2014/main" id="{A07CCF9C-D2AC-41C7-8449-81B8E5CC3FE2}"/>
              </a:ext>
            </a:extLst>
          </p:cNvPr>
          <p:cNvSpPr>
            <a:spLocks noGrp="1"/>
          </p:cNvSpPr>
          <p:nvPr>
            <p:ph type="title"/>
          </p:nvPr>
        </p:nvSpPr>
        <p:spPr/>
        <p:txBody>
          <a:bodyPr/>
          <a:lstStyle/>
          <a:p>
            <a:r>
              <a:rPr lang="en-US" dirty="0"/>
              <a:t>OCR</a:t>
            </a:r>
          </a:p>
        </p:txBody>
      </p:sp>
    </p:spTree>
    <p:extLst>
      <p:ext uri="{BB962C8B-B14F-4D97-AF65-F5344CB8AC3E}">
        <p14:creationId xmlns:p14="http://schemas.microsoft.com/office/powerpoint/2010/main" val="21446940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9ABC1711-1F4F-4B0F-A5CF-584AB6B9FEBF}"/>
              </a:ext>
            </a:extLst>
          </p:cNvPr>
          <p:cNvSpPr>
            <a:spLocks noGrp="1"/>
          </p:cNvSpPr>
          <p:nvPr>
            <p:ph sz="quarter" idx="11"/>
          </p:nvPr>
        </p:nvSpPr>
        <p:spPr>
          <a:xfrm>
            <a:off x="626400" y="1418389"/>
            <a:ext cx="10854000" cy="4050011"/>
          </a:xfrm>
        </p:spPr>
        <p:txBody>
          <a:bodyPr/>
          <a:lstStyle/>
          <a:p>
            <a:pPr rtl="0">
              <a:buFont typeface="Arial" panose="020B0604020202020204" pitchFamily="34" charset="0"/>
              <a:buChar char="•"/>
            </a:pPr>
            <a:r>
              <a:rPr lang="en-US" sz="1600" b="1" dirty="0">
                <a:latin typeface="Equip Extended Light" panose="02000503000000020004" pitchFamily="2" charset="0"/>
              </a:rPr>
              <a:t>Quick Reading</a:t>
            </a:r>
            <a:r>
              <a:rPr lang="en-US" sz="1600" dirty="0">
                <a:latin typeface="Equip Extended Light" panose="02000503000000020004" pitchFamily="2" charset="0"/>
              </a:rPr>
              <a:t>: OCR can look at a number plate and quickly tell you what the letters and numbers are.</a:t>
            </a:r>
          </a:p>
          <a:p>
            <a:pPr rtl="0">
              <a:buFont typeface="Arial" panose="020B0604020202020204" pitchFamily="34" charset="0"/>
              <a:buChar char="•"/>
            </a:pPr>
            <a:r>
              <a:rPr lang="en-US" sz="1600" b="1" dirty="0">
                <a:latin typeface="Equip Extended Light" panose="02000503000000020004" pitchFamily="2" charset="0"/>
              </a:rPr>
              <a:t>Always Accurate</a:t>
            </a:r>
            <a:r>
              <a:rPr lang="en-US" sz="1600" dirty="0">
                <a:latin typeface="Equip Extended Light" panose="02000503000000020004" pitchFamily="2" charset="0"/>
              </a:rPr>
              <a:t>: It doesn’t make mistakes that a person might make when reading lots of number plates.</a:t>
            </a:r>
          </a:p>
          <a:p>
            <a:pPr rtl="0">
              <a:buFont typeface="Arial" panose="020B0604020202020204" pitchFamily="34" charset="0"/>
              <a:buChar char="•"/>
            </a:pPr>
            <a:r>
              <a:rPr lang="en-US" sz="1600" b="1" dirty="0">
                <a:latin typeface="Equip Extended Light" panose="02000503000000020004" pitchFamily="2" charset="0"/>
              </a:rPr>
              <a:t>Works Anytime</a:t>
            </a:r>
            <a:r>
              <a:rPr lang="en-US" sz="1600" dirty="0">
                <a:latin typeface="Equip Extended Light" panose="02000503000000020004" pitchFamily="2" charset="0"/>
              </a:rPr>
              <a:t>: OCR can read number plates day or night, so it’s always working.</a:t>
            </a:r>
          </a:p>
          <a:p>
            <a:pPr rtl="0">
              <a:buFont typeface="Arial" panose="020B0604020202020204" pitchFamily="34" charset="0"/>
              <a:buChar char="•"/>
            </a:pPr>
            <a:r>
              <a:rPr lang="en-US" sz="1600" b="1" dirty="0">
                <a:latin typeface="Equip Extended Light" panose="02000503000000020004" pitchFamily="2" charset="0"/>
              </a:rPr>
              <a:t>Saves Time</a:t>
            </a:r>
            <a:r>
              <a:rPr lang="en-US" sz="1600" dirty="0">
                <a:latin typeface="Equip Extended Light" panose="02000503000000020004" pitchFamily="2" charset="0"/>
              </a:rPr>
              <a:t>: It’s much faster than typing out the number plate info by hand.</a:t>
            </a:r>
          </a:p>
          <a:p>
            <a:pPr rtl="0">
              <a:buFont typeface="Arial" panose="020B0604020202020204" pitchFamily="34" charset="0"/>
              <a:buChar char="•"/>
            </a:pPr>
            <a:r>
              <a:rPr lang="en-US" sz="1600" b="1" dirty="0">
                <a:latin typeface="Equip Extended Light" panose="02000503000000020004" pitchFamily="2" charset="0"/>
              </a:rPr>
              <a:t>Smart Matching</a:t>
            </a:r>
            <a:r>
              <a:rPr lang="en-US" sz="1600" dirty="0">
                <a:latin typeface="Equip Extended Light" panose="02000503000000020004" pitchFamily="2" charset="0"/>
              </a:rPr>
              <a:t>: OCR can match the number plate info with records in a database to find out more about the vehicle.</a:t>
            </a:r>
            <a:br>
              <a:rPr lang="en-US" sz="1600" dirty="0">
                <a:latin typeface="Equip Extended Light" panose="02000503000000020004" pitchFamily="2" charset="0"/>
              </a:rPr>
            </a:br>
            <a:r>
              <a:rPr lang="en-US" sz="1600" b="1" dirty="0">
                <a:latin typeface="Equip Extended Light" panose="02000503000000020004" pitchFamily="2" charset="0"/>
              </a:rPr>
              <a:t>Multilingual Mastery</a:t>
            </a:r>
            <a:r>
              <a:rPr lang="en-US" sz="1600" dirty="0">
                <a:latin typeface="Equip Extended Light" panose="02000503000000020004" pitchFamily="2" charset="0"/>
              </a:rPr>
              <a:t>: OCR isn’t limited by language; it can read number plates in multiple languages, making it versatile for global use.</a:t>
            </a:r>
          </a:p>
          <a:p>
            <a:pPr rtl="0">
              <a:buFont typeface="Arial" panose="020B0604020202020204" pitchFamily="34" charset="0"/>
              <a:buChar char="•"/>
            </a:pPr>
            <a:r>
              <a:rPr lang="en-US" sz="1600" b="1" dirty="0">
                <a:latin typeface="Equip Extended Light" panose="02000503000000020004" pitchFamily="2" charset="0"/>
              </a:rPr>
              <a:t>Adapts to Changes</a:t>
            </a:r>
            <a:r>
              <a:rPr lang="en-US" sz="1600" dirty="0">
                <a:latin typeface="Equip Extended Light" panose="02000503000000020004" pitchFamily="2" charset="0"/>
              </a:rPr>
              <a:t>: As number plate designs change over time, OCR can adapt to recognize new formats with minimal updates.</a:t>
            </a:r>
          </a:p>
          <a:p>
            <a:pPr rtl="0">
              <a:buFont typeface="Arial" panose="020B0604020202020204" pitchFamily="34" charset="0"/>
              <a:buChar char="•"/>
            </a:pPr>
            <a:r>
              <a:rPr lang="en-US" sz="1600" b="1" dirty="0">
                <a:latin typeface="Equip Extended Light" panose="02000503000000020004" pitchFamily="2" charset="0"/>
              </a:rPr>
              <a:t>Reduces Congestion</a:t>
            </a:r>
            <a:r>
              <a:rPr lang="en-US" sz="1600" dirty="0">
                <a:latin typeface="Equip Extended Light" panose="02000503000000020004" pitchFamily="2" charset="0"/>
              </a:rPr>
              <a:t>: By speeding up vehicle checks, OCR contributes to reducing traffic congestion, especially in toll booths and checkpoints.</a:t>
            </a:r>
          </a:p>
          <a:p>
            <a:pPr rtl="0">
              <a:buFont typeface="Arial" panose="020B0604020202020204" pitchFamily="34" charset="0"/>
              <a:buChar char="•"/>
            </a:pPr>
            <a:r>
              <a:rPr lang="en-US" sz="1600" b="1" dirty="0">
                <a:latin typeface="Equip Extended Light" panose="02000503000000020004" pitchFamily="2" charset="0"/>
              </a:rPr>
              <a:t>Environmentally Friendly</a:t>
            </a:r>
            <a:r>
              <a:rPr lang="en-US" sz="1600" dirty="0">
                <a:latin typeface="Equip Extended Light" panose="02000503000000020004" pitchFamily="2" charset="0"/>
              </a:rPr>
              <a:t>: Faster processing leads to less idling time for vehicles, contributing to lower emissions and a cleaner environment.</a:t>
            </a:r>
          </a:p>
        </p:txBody>
      </p:sp>
      <p:sp>
        <p:nvSpPr>
          <p:cNvPr id="3" name="Titel 2">
            <a:extLst>
              <a:ext uri="{FF2B5EF4-FFF2-40B4-BE49-F238E27FC236}">
                <a16:creationId xmlns:a16="http://schemas.microsoft.com/office/drawing/2014/main" id="{A07CCF9C-D2AC-41C7-8449-81B8E5CC3FE2}"/>
              </a:ext>
            </a:extLst>
          </p:cNvPr>
          <p:cNvSpPr>
            <a:spLocks noGrp="1"/>
          </p:cNvSpPr>
          <p:nvPr>
            <p:ph type="title"/>
          </p:nvPr>
        </p:nvSpPr>
        <p:spPr>
          <a:xfrm>
            <a:off x="626398" y="481125"/>
            <a:ext cx="7200000" cy="488201"/>
          </a:xfrm>
        </p:spPr>
        <p:txBody>
          <a:bodyPr/>
          <a:lstStyle/>
          <a:p>
            <a:r>
              <a:rPr lang="en-US" dirty="0"/>
              <a:t>OCR</a:t>
            </a:r>
          </a:p>
        </p:txBody>
      </p:sp>
      <p:sp>
        <p:nvSpPr>
          <p:cNvPr id="4" name="Textplatzhalter 3">
            <a:extLst>
              <a:ext uri="{FF2B5EF4-FFF2-40B4-BE49-F238E27FC236}">
                <a16:creationId xmlns:a16="http://schemas.microsoft.com/office/drawing/2014/main" id="{82F81471-ADFD-429A-AAD9-FE4FD5FF4E5C}"/>
              </a:ext>
            </a:extLst>
          </p:cNvPr>
          <p:cNvSpPr>
            <a:spLocks noGrp="1"/>
          </p:cNvSpPr>
          <p:nvPr>
            <p:ph type="body" sz="quarter" idx="29"/>
          </p:nvPr>
        </p:nvSpPr>
        <p:spPr>
          <a:xfrm>
            <a:off x="626401" y="930188"/>
            <a:ext cx="8408742" cy="365091"/>
          </a:xfrm>
        </p:spPr>
        <p:txBody>
          <a:bodyPr/>
          <a:lstStyle/>
          <a:p>
            <a:r>
              <a:rPr lang="en-US" b="1" dirty="0">
                <a:solidFill>
                  <a:srgbClr val="47D7AC"/>
                </a:solidFill>
                <a:latin typeface="Equip Extended "/>
              </a:rPr>
              <a:t>How OCR makes recognizing number plates more efficient:</a:t>
            </a:r>
          </a:p>
        </p:txBody>
      </p:sp>
    </p:spTree>
    <p:extLst>
      <p:ext uri="{BB962C8B-B14F-4D97-AF65-F5344CB8AC3E}">
        <p14:creationId xmlns:p14="http://schemas.microsoft.com/office/powerpoint/2010/main" val="23049833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9ABC1711-1F4F-4B0F-A5CF-584AB6B9FEBF}"/>
              </a:ext>
            </a:extLst>
          </p:cNvPr>
          <p:cNvSpPr>
            <a:spLocks noGrp="1"/>
          </p:cNvSpPr>
          <p:nvPr>
            <p:ph sz="quarter" idx="11"/>
          </p:nvPr>
        </p:nvSpPr>
        <p:spPr>
          <a:xfrm>
            <a:off x="626400" y="1175657"/>
            <a:ext cx="10854000" cy="4292743"/>
          </a:xfrm>
        </p:spPr>
        <p:txBody>
          <a:bodyPr/>
          <a:lstStyle/>
          <a:p>
            <a:r>
              <a:rPr lang="en-US" sz="1600" dirty="0">
                <a:latin typeface="Equip Extended Light" panose="02000503000000020004" pitchFamily="2" charset="0"/>
              </a:rPr>
              <a:t>Docker is a platform for developing, shipping, and running applications.</a:t>
            </a:r>
          </a:p>
          <a:p>
            <a:r>
              <a:rPr lang="en-US" sz="1600" dirty="0">
                <a:latin typeface="Equip Extended Light" panose="02000503000000020004" pitchFamily="2" charset="0"/>
              </a:rPr>
              <a:t>It utilizes containerization to package software and its dependencies into standardized units called containers.</a:t>
            </a:r>
          </a:p>
          <a:p>
            <a:endParaRPr lang="en-US" sz="1600" dirty="0">
              <a:latin typeface="Equip Extended Light" panose="02000503000000020004" pitchFamily="2" charset="0"/>
            </a:endParaRPr>
          </a:p>
          <a:p>
            <a:pPr marL="0" indent="0">
              <a:buNone/>
            </a:pPr>
            <a:endParaRPr lang="en-US" sz="1600" dirty="0">
              <a:latin typeface="Equip Extended Light" panose="02000503000000020004" pitchFamily="2" charset="0"/>
            </a:endParaRPr>
          </a:p>
          <a:p>
            <a:pPr marL="0" indent="0">
              <a:buNone/>
            </a:pPr>
            <a:r>
              <a:rPr lang="en-US" sz="1600" b="1" dirty="0">
                <a:latin typeface="Equip Extended Light" panose="02000503000000020004" pitchFamily="2" charset="0"/>
              </a:rPr>
              <a:t>Key Features of Docker:</a:t>
            </a:r>
          </a:p>
          <a:p>
            <a:r>
              <a:rPr lang="en-US" sz="1600" b="1" dirty="0">
                <a:latin typeface="Equip Extended Light" panose="02000503000000020004" pitchFamily="2" charset="0"/>
              </a:rPr>
              <a:t>Containerization:</a:t>
            </a:r>
            <a:r>
              <a:rPr lang="en-US" sz="1600" dirty="0">
                <a:latin typeface="Equip Extended Light" panose="02000503000000020004" pitchFamily="2" charset="0"/>
              </a:rPr>
              <a:t> Allows applications to be isolated in containers, </a:t>
            </a:r>
          </a:p>
          <a:p>
            <a:pPr marL="0" indent="0">
              <a:buNone/>
            </a:pPr>
            <a:r>
              <a:rPr lang="en-US" sz="1600" dirty="0">
                <a:latin typeface="Equip Extended Light" panose="02000503000000020004" pitchFamily="2" charset="0"/>
              </a:rPr>
              <a:t>      ensuring consistency across different environments.</a:t>
            </a:r>
          </a:p>
          <a:p>
            <a:r>
              <a:rPr lang="en-US" sz="1600" b="1" dirty="0">
                <a:latin typeface="Equip Extended Light" panose="02000503000000020004" pitchFamily="2" charset="0"/>
              </a:rPr>
              <a:t>Portability:</a:t>
            </a:r>
            <a:r>
              <a:rPr lang="en-US" sz="1600" dirty="0">
                <a:latin typeface="Equip Extended Light" panose="02000503000000020004" pitchFamily="2" charset="0"/>
              </a:rPr>
              <a:t> Containers can run on any platform that supports Docker,</a:t>
            </a:r>
          </a:p>
          <a:p>
            <a:pPr marL="0" indent="0">
              <a:buNone/>
            </a:pPr>
            <a:r>
              <a:rPr lang="en-US" sz="1600" dirty="0">
                <a:latin typeface="Equip Extended Light" panose="02000503000000020004" pitchFamily="2" charset="0"/>
              </a:rPr>
              <a:t>     providing a consistent environment from development to production.</a:t>
            </a:r>
          </a:p>
          <a:p>
            <a:r>
              <a:rPr lang="en-US" sz="1600" b="1" dirty="0">
                <a:latin typeface="Equip Extended Light" panose="02000503000000020004" pitchFamily="2" charset="0"/>
              </a:rPr>
              <a:t>Efficiency: </a:t>
            </a:r>
            <a:r>
              <a:rPr lang="en-US" sz="1600" dirty="0">
                <a:latin typeface="Equip Extended Light" panose="02000503000000020004" pitchFamily="2" charset="0"/>
              </a:rPr>
              <a:t>Docker optimizes resource usage by sharing the host OS </a:t>
            </a:r>
          </a:p>
          <a:p>
            <a:pPr marL="0" indent="0">
              <a:buNone/>
            </a:pPr>
            <a:r>
              <a:rPr lang="en-US" sz="1600" dirty="0">
                <a:latin typeface="Equip Extended Light" panose="02000503000000020004" pitchFamily="2" charset="0"/>
              </a:rPr>
              <a:t>      kernel, reducing overhead and improving performance.</a:t>
            </a:r>
          </a:p>
          <a:p>
            <a:r>
              <a:rPr lang="en-US" sz="1600" b="1" dirty="0">
                <a:latin typeface="Equip Extended Light" panose="02000503000000020004" pitchFamily="2" charset="0"/>
              </a:rPr>
              <a:t>Scalability:</a:t>
            </a:r>
            <a:r>
              <a:rPr lang="en-US" sz="1600" dirty="0">
                <a:latin typeface="Equip Extended Light" panose="02000503000000020004" pitchFamily="2" charset="0"/>
              </a:rPr>
              <a:t> Easily scale applications by deploying additional containers </a:t>
            </a:r>
          </a:p>
          <a:p>
            <a:pPr marL="0" indent="0">
              <a:buNone/>
            </a:pPr>
            <a:r>
              <a:rPr lang="en-US" sz="1600" dirty="0">
                <a:latin typeface="Equip Extended Light" panose="02000503000000020004" pitchFamily="2" charset="0"/>
              </a:rPr>
              <a:t>      as needed.</a:t>
            </a:r>
          </a:p>
        </p:txBody>
      </p:sp>
      <p:sp>
        <p:nvSpPr>
          <p:cNvPr id="3" name="Titel 2">
            <a:extLst>
              <a:ext uri="{FF2B5EF4-FFF2-40B4-BE49-F238E27FC236}">
                <a16:creationId xmlns:a16="http://schemas.microsoft.com/office/drawing/2014/main" id="{A07CCF9C-D2AC-41C7-8449-81B8E5CC3FE2}"/>
              </a:ext>
            </a:extLst>
          </p:cNvPr>
          <p:cNvSpPr>
            <a:spLocks noGrp="1"/>
          </p:cNvSpPr>
          <p:nvPr>
            <p:ph type="title"/>
          </p:nvPr>
        </p:nvSpPr>
        <p:spPr/>
        <p:txBody>
          <a:bodyPr/>
          <a:lstStyle/>
          <a:p>
            <a:r>
              <a:rPr lang="en-US" dirty="0"/>
              <a:t>Docker</a:t>
            </a:r>
          </a:p>
        </p:txBody>
      </p:sp>
      <p:pic>
        <p:nvPicPr>
          <p:cNvPr id="1026" name="Picture 2" descr="Everything You Need To know About Docker- Eligocs">
            <a:extLst>
              <a:ext uri="{FF2B5EF4-FFF2-40B4-BE49-F238E27FC236}">
                <a16:creationId xmlns:a16="http://schemas.microsoft.com/office/drawing/2014/main" id="{BFF11E6F-F87A-35D1-8152-F059B59B54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55031" y="2188028"/>
            <a:ext cx="3447111" cy="29391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55647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9ABC1711-1F4F-4B0F-A5CF-584AB6B9FEBF}"/>
              </a:ext>
            </a:extLst>
          </p:cNvPr>
          <p:cNvSpPr>
            <a:spLocks noGrp="1"/>
          </p:cNvSpPr>
          <p:nvPr>
            <p:ph sz="quarter" idx="11"/>
          </p:nvPr>
        </p:nvSpPr>
        <p:spPr>
          <a:xfrm>
            <a:off x="626400" y="1502229"/>
            <a:ext cx="10854000" cy="3966171"/>
          </a:xfrm>
        </p:spPr>
        <p:txBody>
          <a:bodyPr/>
          <a:lstStyle/>
          <a:p>
            <a:pPr marL="0" indent="0">
              <a:buNone/>
            </a:pPr>
            <a:r>
              <a:rPr lang="en-IN" sz="1600" dirty="0">
                <a:latin typeface="Equip Extended Light" panose="02000503000000020004" pitchFamily="2" charset="0"/>
              </a:rPr>
              <a:t>Docker and PostgreSQL are pivotal in modern software development and database management. Docker simplifies the deployment process through containerization, while PostgreSQL offers robust data storage capabilities. Together, they provide a seamless environment for developing and managing databases with ease and flexibility.</a:t>
            </a:r>
            <a:endParaRPr lang="en-US" sz="1600" dirty="0">
              <a:latin typeface="Equip Extended Light" panose="02000503000000020004" pitchFamily="2" charset="0"/>
            </a:endParaRPr>
          </a:p>
          <a:p>
            <a:pPr marL="0" indent="0">
              <a:buNone/>
            </a:pPr>
            <a:endParaRPr lang="en-US" sz="1600" dirty="0">
              <a:latin typeface="Equip Extended Light" panose="02000503000000020004" pitchFamily="2" charset="0"/>
            </a:endParaRPr>
          </a:p>
          <a:p>
            <a:pPr marL="0" indent="0">
              <a:buNone/>
            </a:pPr>
            <a:r>
              <a:rPr lang="en-US" sz="1600" b="1" dirty="0">
                <a:latin typeface="Equip Extended Light" panose="02000503000000020004" pitchFamily="2" charset="0"/>
              </a:rPr>
              <a:t>Utilizing the PostgreSQL Docker image brings numerous benefits:</a:t>
            </a:r>
          </a:p>
          <a:p>
            <a:r>
              <a:rPr lang="en-US" sz="1600" b="1" dirty="0">
                <a:latin typeface="Equip Extended Light" panose="02000503000000020004" pitchFamily="2" charset="0"/>
              </a:rPr>
              <a:t>Ease of Deployment: </a:t>
            </a:r>
            <a:r>
              <a:rPr lang="en-US" sz="1600" dirty="0">
                <a:latin typeface="Equip Extended Light" panose="02000503000000020004" pitchFamily="2" charset="0"/>
              </a:rPr>
              <a:t>Launch databases with a single command,</a:t>
            </a:r>
          </a:p>
          <a:p>
            <a:pPr marL="0" indent="0">
              <a:buNone/>
            </a:pPr>
            <a:r>
              <a:rPr lang="en-US" sz="1600" dirty="0">
                <a:latin typeface="Equip Extended Light" panose="02000503000000020004" pitchFamily="2" charset="0"/>
              </a:rPr>
              <a:t>     eliminating complex installation procedures.</a:t>
            </a:r>
          </a:p>
          <a:p>
            <a:r>
              <a:rPr lang="en-US" sz="1600" b="1" dirty="0">
                <a:latin typeface="Equip Extended Light" panose="02000503000000020004" pitchFamily="2" charset="0"/>
              </a:rPr>
              <a:t>Isolation: </a:t>
            </a:r>
            <a:r>
              <a:rPr lang="en-US" sz="1600" dirty="0">
                <a:latin typeface="Equip Extended Light" panose="02000503000000020004" pitchFamily="2" charset="0"/>
              </a:rPr>
              <a:t>Each container operates independently, reducing conflicts</a:t>
            </a:r>
          </a:p>
          <a:p>
            <a:pPr marL="0" indent="0">
              <a:buNone/>
            </a:pPr>
            <a:r>
              <a:rPr lang="en-US" sz="1600" dirty="0">
                <a:latin typeface="Equip Extended Light" panose="02000503000000020004" pitchFamily="2" charset="0"/>
              </a:rPr>
              <a:t>     between databases and applications.</a:t>
            </a:r>
          </a:p>
          <a:p>
            <a:r>
              <a:rPr lang="en-US" sz="1600" b="1" dirty="0">
                <a:latin typeface="Equip Extended Light" panose="02000503000000020004" pitchFamily="2" charset="0"/>
              </a:rPr>
              <a:t>Consistency: </a:t>
            </a:r>
            <a:r>
              <a:rPr lang="en-US" sz="1600" dirty="0">
                <a:latin typeface="Equip Extended Light" panose="02000503000000020004" pitchFamily="2" charset="0"/>
              </a:rPr>
              <a:t>Docker containers ensure that PostgreSQL runs the </a:t>
            </a:r>
          </a:p>
          <a:p>
            <a:pPr marL="0" indent="0">
              <a:buNone/>
            </a:pPr>
            <a:r>
              <a:rPr lang="en-US" sz="1600" dirty="0">
                <a:latin typeface="Equip Extended Light" panose="02000503000000020004" pitchFamily="2" charset="0"/>
              </a:rPr>
              <a:t>      same way, regardless of the underlying infrastructure.</a:t>
            </a:r>
          </a:p>
        </p:txBody>
      </p:sp>
      <p:sp>
        <p:nvSpPr>
          <p:cNvPr id="3" name="Titel 2">
            <a:extLst>
              <a:ext uri="{FF2B5EF4-FFF2-40B4-BE49-F238E27FC236}">
                <a16:creationId xmlns:a16="http://schemas.microsoft.com/office/drawing/2014/main" id="{A07CCF9C-D2AC-41C7-8449-81B8E5CC3FE2}"/>
              </a:ext>
            </a:extLst>
          </p:cNvPr>
          <p:cNvSpPr>
            <a:spLocks noGrp="1"/>
          </p:cNvSpPr>
          <p:nvPr>
            <p:ph type="title"/>
          </p:nvPr>
        </p:nvSpPr>
        <p:spPr>
          <a:xfrm>
            <a:off x="626398" y="481125"/>
            <a:ext cx="7200000" cy="857533"/>
          </a:xfrm>
        </p:spPr>
        <p:txBody>
          <a:bodyPr/>
          <a:lstStyle/>
          <a:p>
            <a:r>
              <a:rPr lang="en-IN" b="1" dirty="0"/>
              <a:t>Efficient Database Management with PostgreSQL Docker Image</a:t>
            </a:r>
            <a:endParaRPr lang="en-US" dirty="0"/>
          </a:p>
        </p:txBody>
      </p:sp>
      <p:pic>
        <p:nvPicPr>
          <p:cNvPr id="3074" name="Picture 2" descr="Postgres official docker image 900x600 1">
            <a:extLst>
              <a:ext uri="{FF2B5EF4-FFF2-40B4-BE49-F238E27FC236}">
                <a16:creationId xmlns:a16="http://schemas.microsoft.com/office/drawing/2014/main" id="{B2F3CD49-793E-7713-89C8-D7AC685790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68341" y="2699657"/>
            <a:ext cx="3731079" cy="24873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2268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9ABC1711-1F4F-4B0F-A5CF-584AB6B9FEBF}"/>
              </a:ext>
            </a:extLst>
          </p:cNvPr>
          <p:cNvSpPr>
            <a:spLocks noGrp="1"/>
          </p:cNvSpPr>
          <p:nvPr>
            <p:ph sz="quarter" idx="11"/>
          </p:nvPr>
        </p:nvSpPr>
        <p:spPr>
          <a:xfrm>
            <a:off x="626400" y="1382486"/>
            <a:ext cx="10854000" cy="4085914"/>
          </a:xfrm>
        </p:spPr>
        <p:txBody>
          <a:bodyPr/>
          <a:lstStyle/>
          <a:p>
            <a:r>
              <a:rPr lang="en-US" sz="1600" dirty="0">
                <a:latin typeface="Equip Extended Light" panose="02000503000000020004" pitchFamily="2" charset="0"/>
              </a:rPr>
              <a:t>To maximize the PostgreSQL Docker container’s efficiency:</a:t>
            </a:r>
          </a:p>
          <a:p>
            <a:r>
              <a:rPr lang="en-US" sz="1600" dirty="0">
                <a:latin typeface="Equip Extended Light" panose="02000503000000020004" pitchFamily="2" charset="0"/>
              </a:rPr>
              <a:t>Data Persistence: Use Docker volumes to persist data beyond the container’s lifecycle.</a:t>
            </a:r>
          </a:p>
          <a:p>
            <a:r>
              <a:rPr lang="en-US" sz="1600" dirty="0">
                <a:latin typeface="Equip Extended Light" panose="02000503000000020004" pitchFamily="2" charset="0"/>
              </a:rPr>
              <a:t>Security: Secure your database by managing user access and utilizing Docker secrets.</a:t>
            </a:r>
          </a:p>
          <a:p>
            <a:r>
              <a:rPr lang="en-US" sz="1600" dirty="0">
                <a:latin typeface="Equip Extended Light" panose="02000503000000020004" pitchFamily="2" charset="0"/>
              </a:rPr>
              <a:t>Performance: Monitor resource usage to ensure optimal performance and adjust configurations as needed.</a:t>
            </a:r>
          </a:p>
        </p:txBody>
      </p:sp>
      <p:sp>
        <p:nvSpPr>
          <p:cNvPr id="3" name="Titel 2">
            <a:extLst>
              <a:ext uri="{FF2B5EF4-FFF2-40B4-BE49-F238E27FC236}">
                <a16:creationId xmlns:a16="http://schemas.microsoft.com/office/drawing/2014/main" id="{A07CCF9C-D2AC-41C7-8449-81B8E5CC3FE2}"/>
              </a:ext>
            </a:extLst>
          </p:cNvPr>
          <p:cNvSpPr>
            <a:spLocks noGrp="1"/>
          </p:cNvSpPr>
          <p:nvPr>
            <p:ph type="title"/>
          </p:nvPr>
        </p:nvSpPr>
        <p:spPr/>
        <p:txBody>
          <a:bodyPr/>
          <a:lstStyle/>
          <a:p>
            <a:r>
              <a:rPr lang="en-US" dirty="0"/>
              <a:t>Advantages</a:t>
            </a:r>
          </a:p>
        </p:txBody>
      </p:sp>
    </p:spTree>
    <p:extLst>
      <p:ext uri="{BB962C8B-B14F-4D97-AF65-F5344CB8AC3E}">
        <p14:creationId xmlns:p14="http://schemas.microsoft.com/office/powerpoint/2010/main" val="35008558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9ABC1711-1F4F-4B0F-A5CF-584AB6B9FEBF}"/>
              </a:ext>
            </a:extLst>
          </p:cNvPr>
          <p:cNvSpPr>
            <a:spLocks noGrp="1"/>
          </p:cNvSpPr>
          <p:nvPr>
            <p:ph sz="quarter" idx="11"/>
          </p:nvPr>
        </p:nvSpPr>
        <p:spPr>
          <a:xfrm>
            <a:off x="626398" y="1382484"/>
            <a:ext cx="10854000" cy="4887685"/>
          </a:xfrm>
        </p:spPr>
        <p:txBody>
          <a:bodyPr/>
          <a:lstStyle/>
          <a:p>
            <a:pPr marL="0" indent="0">
              <a:buNone/>
            </a:pPr>
            <a:r>
              <a:rPr lang="en-IN" sz="1600" dirty="0">
                <a:latin typeface="Equip Extended Light" panose="02000503000000020004" pitchFamily="2" charset="0"/>
              </a:rPr>
              <a:t>Flask, a Python microframework, excels in crafting lightweight RESTful APIs. Define endpoints (URLs) for functions handling requests (GET, POST) and returning data (often JSON). This flexibility enables building APIs for CRUD (Create, Read, Update, Delete) operations, ideal for mobile/web apps and interacting with other APIs.</a:t>
            </a:r>
          </a:p>
          <a:p>
            <a:pPr marL="0" indent="0">
              <a:buNone/>
            </a:pPr>
            <a:endParaRPr lang="en-IN" sz="1600" dirty="0">
              <a:latin typeface="Equip Extended Light" panose="02000503000000020004" pitchFamily="2" charset="0"/>
            </a:endParaRPr>
          </a:p>
          <a:p>
            <a:pPr marL="0" indent="0">
              <a:buNone/>
            </a:pPr>
            <a:endParaRPr lang="en-IN" sz="1600" dirty="0">
              <a:latin typeface="Equip Extended Light" panose="02000503000000020004" pitchFamily="2" charset="0"/>
            </a:endParaRPr>
          </a:p>
          <a:p>
            <a:pPr marL="0" indent="0">
              <a:buNone/>
            </a:pPr>
            <a:endParaRPr lang="en-IN" sz="1600" dirty="0">
              <a:latin typeface="Equip Extended Light" panose="02000503000000020004" pitchFamily="2" charset="0"/>
            </a:endParaRPr>
          </a:p>
          <a:p>
            <a:pPr marL="0" indent="0">
              <a:buNone/>
            </a:pPr>
            <a:endParaRPr lang="en-IN" sz="1600" dirty="0">
              <a:latin typeface="Equip Extended Light" panose="02000503000000020004" pitchFamily="2" charset="0"/>
            </a:endParaRPr>
          </a:p>
          <a:p>
            <a:pPr marL="0" indent="0">
              <a:buNone/>
            </a:pPr>
            <a:endParaRPr lang="en-IN" sz="1600" dirty="0">
              <a:latin typeface="Equip Extended Light" panose="02000503000000020004" pitchFamily="2" charset="0"/>
            </a:endParaRPr>
          </a:p>
          <a:p>
            <a:pPr marL="0" indent="0">
              <a:buNone/>
            </a:pPr>
            <a:r>
              <a:rPr lang="en-IN" sz="1600" b="1" dirty="0">
                <a:latin typeface="Equip Extended Light" panose="02000503000000020004" pitchFamily="2" charset="0"/>
              </a:rPr>
              <a:t>Advantages : </a:t>
            </a:r>
          </a:p>
          <a:p>
            <a:r>
              <a:rPr lang="en-US" sz="1600" b="1" dirty="0">
                <a:latin typeface="Equip Extended Light" panose="02000503000000020004" pitchFamily="2" charset="0"/>
              </a:rPr>
              <a:t>Flexibility:</a:t>
            </a:r>
            <a:r>
              <a:rPr lang="en-US" sz="1600" dirty="0">
                <a:latin typeface="Equip Extended Light" panose="02000503000000020004" pitchFamily="2" charset="0"/>
              </a:rPr>
              <a:t> Flask API allows developers to design APIs tailored to their specific needs, without imposing strict conventions.</a:t>
            </a:r>
          </a:p>
          <a:p>
            <a:r>
              <a:rPr lang="en-US" sz="1600" b="1" dirty="0">
                <a:latin typeface="Equip Extended Light" panose="02000503000000020004" pitchFamily="2" charset="0"/>
              </a:rPr>
              <a:t>Simplicity:</a:t>
            </a:r>
            <a:r>
              <a:rPr lang="en-US" sz="1600" dirty="0">
                <a:latin typeface="Equip Extended Light" panose="02000503000000020004" pitchFamily="2" charset="0"/>
              </a:rPr>
              <a:t> With its minimalist design, Flask API makes it easy to create and maintain web APIs with minimal boilerplate code.</a:t>
            </a:r>
          </a:p>
          <a:p>
            <a:r>
              <a:rPr lang="en-US" sz="1600" b="1" dirty="0">
                <a:latin typeface="Equip Extended Light" panose="02000503000000020004" pitchFamily="2" charset="0"/>
              </a:rPr>
              <a:t>Extensibility:</a:t>
            </a:r>
            <a:r>
              <a:rPr lang="en-US" sz="1600" dirty="0">
                <a:latin typeface="Equip Extended Light" panose="02000503000000020004" pitchFamily="2" charset="0"/>
              </a:rPr>
              <a:t> Flask's modular architecture enables the integration of additional functionality through extensions, enhancing API capabilities.</a:t>
            </a:r>
          </a:p>
          <a:p>
            <a:r>
              <a:rPr lang="en-US" sz="1600" b="1" dirty="0">
                <a:latin typeface="Equip Extended Light" panose="02000503000000020004" pitchFamily="2" charset="0"/>
              </a:rPr>
              <a:t>Lightweight: </a:t>
            </a:r>
            <a:r>
              <a:rPr lang="en-US" sz="1600" dirty="0">
                <a:latin typeface="Equip Extended Light" panose="02000503000000020004" pitchFamily="2" charset="0"/>
              </a:rPr>
              <a:t>Being a micro-framework, Flask API has minimal overhead, resulting in faster response times and improved performance.</a:t>
            </a:r>
          </a:p>
          <a:p>
            <a:r>
              <a:rPr lang="en-US" sz="1600" b="1" dirty="0">
                <a:latin typeface="Equip Extended Light" panose="02000503000000020004" pitchFamily="2" charset="0"/>
              </a:rPr>
              <a:t>Scalability:</a:t>
            </a:r>
            <a:r>
              <a:rPr lang="en-US" sz="1600" dirty="0">
                <a:latin typeface="Equip Extended Light" panose="02000503000000020004" pitchFamily="2" charset="0"/>
              </a:rPr>
              <a:t> Flask API can scale from small, simple applications to large, complex systems, thanks to its modular design and flexibility.</a:t>
            </a:r>
          </a:p>
          <a:p>
            <a:pPr marL="0" indent="0">
              <a:buNone/>
            </a:pPr>
            <a:r>
              <a:rPr lang="en-US" sz="1600" b="1" dirty="0">
                <a:latin typeface="Equip Extended Light" panose="02000503000000020004" pitchFamily="2" charset="0"/>
              </a:rPr>
              <a:t> </a:t>
            </a:r>
          </a:p>
        </p:txBody>
      </p:sp>
      <p:sp>
        <p:nvSpPr>
          <p:cNvPr id="3" name="Titel 2">
            <a:extLst>
              <a:ext uri="{FF2B5EF4-FFF2-40B4-BE49-F238E27FC236}">
                <a16:creationId xmlns:a16="http://schemas.microsoft.com/office/drawing/2014/main" id="{A07CCF9C-D2AC-41C7-8449-81B8E5CC3FE2}"/>
              </a:ext>
            </a:extLst>
          </p:cNvPr>
          <p:cNvSpPr>
            <a:spLocks noGrp="1"/>
          </p:cNvSpPr>
          <p:nvPr>
            <p:ph type="title"/>
          </p:nvPr>
        </p:nvSpPr>
        <p:spPr>
          <a:xfrm>
            <a:off x="626398" y="481125"/>
            <a:ext cx="7200000" cy="857533"/>
          </a:xfrm>
        </p:spPr>
        <p:txBody>
          <a:bodyPr/>
          <a:lstStyle/>
          <a:p>
            <a:r>
              <a:rPr lang="en-US" b="1" dirty="0"/>
              <a:t>Streamlining HTTP Communication with Flask API</a:t>
            </a:r>
            <a:endParaRPr lang="en-US" dirty="0"/>
          </a:p>
        </p:txBody>
      </p:sp>
      <p:pic>
        <p:nvPicPr>
          <p:cNvPr id="4100" name="Picture 4">
            <a:extLst>
              <a:ext uri="{FF2B5EF4-FFF2-40B4-BE49-F238E27FC236}">
                <a16:creationId xmlns:a16="http://schemas.microsoft.com/office/drawing/2014/main" id="{2F0C9B86-C8C3-5E1C-1A60-12FADCC643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26398" y="2315255"/>
            <a:ext cx="3124200" cy="1400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3254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9ABC1711-1F4F-4B0F-A5CF-584AB6B9FEBF}"/>
              </a:ext>
            </a:extLst>
          </p:cNvPr>
          <p:cNvSpPr>
            <a:spLocks noGrp="1"/>
          </p:cNvSpPr>
          <p:nvPr>
            <p:ph sz="quarter" idx="11"/>
          </p:nvPr>
        </p:nvSpPr>
        <p:spPr>
          <a:xfrm>
            <a:off x="604992" y="1729958"/>
            <a:ext cx="10854000" cy="4085914"/>
          </a:xfrm>
        </p:spPr>
        <p:txBody>
          <a:bodyPr/>
          <a:lstStyle/>
          <a:p>
            <a:r>
              <a:rPr lang="en-US" sz="1600" dirty="0">
                <a:latin typeface="+mn-lt"/>
              </a:rPr>
              <a:t>Angular is an open-source framework developed by Google for building web applications</a:t>
            </a:r>
          </a:p>
          <a:p>
            <a:r>
              <a:rPr lang="en-US" sz="1600" dirty="0">
                <a:latin typeface="+mn-lt"/>
              </a:rPr>
              <a:t>It's a frontend framework that enables developers to create dynamic and interactive user interfaces</a:t>
            </a:r>
          </a:p>
          <a:p>
            <a:r>
              <a:rPr lang="en-US" sz="1600" b="0" i="0" dirty="0" err="1">
                <a:solidFill>
                  <a:srgbClr val="111111"/>
                </a:solidFill>
                <a:effectLst/>
                <a:highlight>
                  <a:srgbClr val="F7F7F7"/>
                </a:highlight>
                <a:latin typeface="+mn-lt"/>
              </a:rPr>
              <a:t>Angular’s</a:t>
            </a:r>
            <a:r>
              <a:rPr lang="en-US" sz="1600" b="0" i="0" dirty="0">
                <a:solidFill>
                  <a:srgbClr val="111111"/>
                </a:solidFill>
                <a:effectLst/>
                <a:highlight>
                  <a:srgbClr val="F7F7F7"/>
                </a:highlight>
                <a:latin typeface="+mn-lt"/>
              </a:rPr>
              <a:t> architecture follows the Model-View-Controller (MVC) and Model-View-</a:t>
            </a:r>
            <a:r>
              <a:rPr lang="en-US" sz="1600" b="0" i="0" dirty="0" err="1">
                <a:solidFill>
                  <a:srgbClr val="111111"/>
                </a:solidFill>
                <a:effectLst/>
                <a:highlight>
                  <a:srgbClr val="F7F7F7"/>
                </a:highlight>
                <a:latin typeface="+mn-lt"/>
              </a:rPr>
              <a:t>ViewModel</a:t>
            </a:r>
            <a:r>
              <a:rPr lang="en-US" sz="1600" b="0" i="0" dirty="0">
                <a:solidFill>
                  <a:srgbClr val="111111"/>
                </a:solidFill>
                <a:effectLst/>
                <a:highlight>
                  <a:srgbClr val="F7F7F7"/>
                </a:highlight>
                <a:latin typeface="+mn-lt"/>
              </a:rPr>
              <a:t> (MVVM) patterns</a:t>
            </a:r>
          </a:p>
          <a:p>
            <a:r>
              <a:rPr lang="en-US" sz="1600" dirty="0">
                <a:latin typeface="+mn-lt"/>
              </a:rPr>
              <a:t>It’s used for building dynamic single-page applications (SPAs)</a:t>
            </a:r>
          </a:p>
          <a:p>
            <a:endParaRPr lang="en-US" sz="1400" dirty="0"/>
          </a:p>
          <a:p>
            <a:endParaRPr lang="en-US" sz="1400" dirty="0"/>
          </a:p>
          <a:p>
            <a:pPr marL="0" indent="0">
              <a:buNone/>
            </a:pPr>
            <a:r>
              <a:rPr lang="en-IN" sz="1600" b="1" i="0" dirty="0">
                <a:solidFill>
                  <a:srgbClr val="111111"/>
                </a:solidFill>
                <a:effectLst/>
                <a:highlight>
                  <a:srgbClr val="F7F7F7"/>
                </a:highlight>
                <a:latin typeface="-apple-system"/>
              </a:rPr>
              <a:t>Key Features of Angular:</a:t>
            </a:r>
          </a:p>
          <a:p>
            <a:pPr marL="0" indent="0">
              <a:buNone/>
            </a:pPr>
            <a:endParaRPr lang="en-US" sz="1600" dirty="0">
              <a:latin typeface="+mn-lt"/>
            </a:endParaRPr>
          </a:p>
          <a:p>
            <a:r>
              <a:rPr lang="en-US" sz="1600" b="1" i="0" dirty="0">
                <a:solidFill>
                  <a:srgbClr val="111111"/>
                </a:solidFill>
                <a:effectLst/>
                <a:highlight>
                  <a:srgbClr val="F7F7F7"/>
                </a:highlight>
                <a:latin typeface="+mn-lt"/>
              </a:rPr>
              <a:t>TypeScript-Based</a:t>
            </a:r>
            <a:r>
              <a:rPr lang="en-US" sz="1600" b="0" i="0" dirty="0">
                <a:solidFill>
                  <a:srgbClr val="111111"/>
                </a:solidFill>
                <a:effectLst/>
                <a:highlight>
                  <a:srgbClr val="F7F7F7"/>
                </a:highlight>
                <a:latin typeface="+mn-lt"/>
              </a:rPr>
              <a:t>: Ensures improved tooling and maintainability for a better developer experience</a:t>
            </a:r>
            <a:endParaRPr lang="en-US" sz="1600" dirty="0">
              <a:latin typeface="+mn-lt"/>
            </a:endParaRPr>
          </a:p>
          <a:p>
            <a:pPr algn="l">
              <a:buFont typeface="Arial" panose="020B0604020202020204" pitchFamily="34" charset="0"/>
              <a:buChar char="•"/>
            </a:pPr>
            <a:r>
              <a:rPr lang="en-US" sz="1600" b="1" i="0" dirty="0">
                <a:solidFill>
                  <a:srgbClr val="111111"/>
                </a:solidFill>
                <a:effectLst/>
                <a:highlight>
                  <a:srgbClr val="F7F7F7"/>
                </a:highlight>
                <a:latin typeface="+mn-lt"/>
              </a:rPr>
              <a:t>Modules</a:t>
            </a:r>
            <a:r>
              <a:rPr lang="en-US" sz="1600" b="0" i="0" dirty="0">
                <a:solidFill>
                  <a:srgbClr val="111111"/>
                </a:solidFill>
                <a:effectLst/>
                <a:highlight>
                  <a:srgbClr val="F7F7F7"/>
                </a:highlight>
                <a:latin typeface="+mn-lt"/>
              </a:rPr>
              <a:t>: Organizational units that encapsulate components, directives, pipes, and services.</a:t>
            </a:r>
          </a:p>
          <a:p>
            <a:pPr algn="l">
              <a:buFont typeface="Arial" panose="020B0604020202020204" pitchFamily="34" charset="0"/>
              <a:buChar char="•"/>
            </a:pPr>
            <a:r>
              <a:rPr lang="en-US" sz="1600" b="1" i="0" dirty="0">
                <a:solidFill>
                  <a:srgbClr val="111111"/>
                </a:solidFill>
                <a:effectLst/>
                <a:highlight>
                  <a:srgbClr val="F7F7F7"/>
                </a:highlight>
                <a:latin typeface="+mn-lt"/>
              </a:rPr>
              <a:t>Routing</a:t>
            </a:r>
            <a:r>
              <a:rPr lang="en-US" sz="1600" b="0" i="0" dirty="0">
                <a:solidFill>
                  <a:srgbClr val="111111"/>
                </a:solidFill>
                <a:effectLst/>
                <a:highlight>
                  <a:srgbClr val="F7F7F7"/>
                </a:highlight>
                <a:latin typeface="+mn-lt"/>
              </a:rPr>
              <a:t>: Manages navigation between views and handling data retrieval.</a:t>
            </a:r>
          </a:p>
          <a:p>
            <a:pPr algn="l">
              <a:buFont typeface="Arial" panose="020B0604020202020204" pitchFamily="34" charset="0"/>
              <a:buChar char="•"/>
            </a:pPr>
            <a:r>
              <a:rPr lang="en-US" sz="1600" b="1" i="0" dirty="0">
                <a:solidFill>
                  <a:srgbClr val="111111"/>
                </a:solidFill>
                <a:effectLst/>
                <a:highlight>
                  <a:srgbClr val="F7F7F7"/>
                </a:highlight>
                <a:latin typeface="+mn-lt"/>
              </a:rPr>
              <a:t>Services and Dependency Injection</a:t>
            </a:r>
            <a:r>
              <a:rPr lang="en-US" sz="1600" b="0" i="0" dirty="0">
                <a:solidFill>
                  <a:srgbClr val="111111"/>
                </a:solidFill>
                <a:effectLst/>
                <a:highlight>
                  <a:srgbClr val="F7F7F7"/>
                </a:highlight>
                <a:latin typeface="+mn-lt"/>
              </a:rPr>
              <a:t>: Promotes reusable code and provides dependencies to components.</a:t>
            </a:r>
          </a:p>
          <a:p>
            <a:pPr algn="l">
              <a:buFont typeface="Arial" panose="020B0604020202020204" pitchFamily="34" charset="0"/>
              <a:buChar char="•"/>
            </a:pPr>
            <a:r>
              <a:rPr lang="en-US" sz="1600" b="1" i="0" dirty="0">
                <a:solidFill>
                  <a:srgbClr val="111111"/>
                </a:solidFill>
                <a:effectLst/>
                <a:highlight>
                  <a:srgbClr val="F7F7F7"/>
                </a:highlight>
                <a:latin typeface="+mn-lt"/>
              </a:rPr>
              <a:t>Directives</a:t>
            </a:r>
            <a:r>
              <a:rPr lang="en-US" sz="1600" b="0" i="0" dirty="0">
                <a:solidFill>
                  <a:srgbClr val="111111"/>
                </a:solidFill>
                <a:effectLst/>
                <a:highlight>
                  <a:srgbClr val="F7F7F7"/>
                </a:highlight>
                <a:latin typeface="+mn-lt"/>
              </a:rPr>
              <a:t>: Extend HTML with new attributes and behaviors.</a:t>
            </a:r>
          </a:p>
          <a:p>
            <a:pPr algn="l">
              <a:buFont typeface="Arial" panose="020B0604020202020204" pitchFamily="34" charset="0"/>
              <a:buChar char="•"/>
            </a:pPr>
            <a:r>
              <a:rPr lang="en-US" sz="1600" b="1" i="0" dirty="0">
                <a:solidFill>
                  <a:srgbClr val="111111"/>
                </a:solidFill>
                <a:effectLst/>
                <a:highlight>
                  <a:srgbClr val="F7F7F7"/>
                </a:highlight>
                <a:latin typeface="+mn-lt"/>
              </a:rPr>
              <a:t>Data Binding</a:t>
            </a:r>
            <a:r>
              <a:rPr lang="en-US" sz="1600" b="0" i="0" dirty="0">
                <a:solidFill>
                  <a:srgbClr val="111111"/>
                </a:solidFill>
                <a:effectLst/>
                <a:highlight>
                  <a:srgbClr val="F7F7F7"/>
                </a:highlight>
                <a:latin typeface="+mn-lt"/>
              </a:rPr>
              <a:t>: Synchronizes data between the model and view components.</a:t>
            </a:r>
          </a:p>
          <a:p>
            <a:pPr algn="l">
              <a:buFont typeface="Arial" panose="020B0604020202020204" pitchFamily="34" charset="0"/>
              <a:buChar char="•"/>
            </a:pPr>
            <a:r>
              <a:rPr lang="en-US" sz="1600" b="1" i="0" dirty="0">
                <a:solidFill>
                  <a:srgbClr val="111111"/>
                </a:solidFill>
                <a:effectLst/>
                <a:highlight>
                  <a:srgbClr val="F7F7F7"/>
                </a:highlight>
                <a:latin typeface="+mn-lt"/>
              </a:rPr>
              <a:t>Forms Management</a:t>
            </a:r>
            <a:r>
              <a:rPr lang="en-US" sz="1600" b="0" i="0" dirty="0">
                <a:solidFill>
                  <a:srgbClr val="111111"/>
                </a:solidFill>
                <a:effectLst/>
                <a:highlight>
                  <a:srgbClr val="F7F7F7"/>
                </a:highlight>
                <a:latin typeface="+mn-lt"/>
              </a:rPr>
              <a:t>: Handles form operations and validation.</a:t>
            </a:r>
          </a:p>
          <a:p>
            <a:pPr algn="l">
              <a:buFont typeface="Arial" panose="020B0604020202020204" pitchFamily="34" charset="0"/>
              <a:buChar char="•"/>
            </a:pPr>
            <a:r>
              <a:rPr lang="en-US" sz="1600" b="1" i="0" dirty="0">
                <a:solidFill>
                  <a:srgbClr val="111111"/>
                </a:solidFill>
                <a:effectLst/>
                <a:highlight>
                  <a:srgbClr val="F7F7F7"/>
                </a:highlight>
                <a:latin typeface="+mn-lt"/>
              </a:rPr>
              <a:t>HTTP Client</a:t>
            </a:r>
            <a:r>
              <a:rPr lang="en-US" sz="1600" b="0" i="0" dirty="0">
                <a:solidFill>
                  <a:srgbClr val="111111"/>
                </a:solidFill>
                <a:effectLst/>
                <a:highlight>
                  <a:srgbClr val="F7F7F7"/>
                </a:highlight>
                <a:latin typeface="+mn-lt"/>
              </a:rPr>
              <a:t>: Facilitates communication with remote servers</a:t>
            </a:r>
          </a:p>
          <a:p>
            <a:endParaRPr lang="en-US" sz="1600" dirty="0">
              <a:latin typeface="Equip Extended Light" panose="02000503000000020004" pitchFamily="2" charset="0"/>
            </a:endParaRPr>
          </a:p>
        </p:txBody>
      </p:sp>
      <p:sp>
        <p:nvSpPr>
          <p:cNvPr id="3" name="Titel 2">
            <a:extLst>
              <a:ext uri="{FF2B5EF4-FFF2-40B4-BE49-F238E27FC236}">
                <a16:creationId xmlns:a16="http://schemas.microsoft.com/office/drawing/2014/main" id="{A07CCF9C-D2AC-41C7-8449-81B8E5CC3FE2}"/>
              </a:ext>
            </a:extLst>
          </p:cNvPr>
          <p:cNvSpPr>
            <a:spLocks noGrp="1"/>
          </p:cNvSpPr>
          <p:nvPr>
            <p:ph type="title"/>
          </p:nvPr>
        </p:nvSpPr>
        <p:spPr>
          <a:xfrm>
            <a:off x="669000" y="402335"/>
            <a:ext cx="7109424" cy="1226865"/>
          </a:xfrm>
        </p:spPr>
        <p:txBody>
          <a:bodyPr/>
          <a:lstStyle/>
          <a:p>
            <a:br>
              <a:rPr lang="en-US" dirty="0"/>
            </a:br>
            <a:r>
              <a:rPr lang="en-US" dirty="0">
                <a:solidFill>
                  <a:schemeClr val="tx1"/>
                </a:solidFill>
              </a:rPr>
              <a:t>Angular</a:t>
            </a:r>
            <a:r>
              <a:rPr lang="en-US" dirty="0"/>
              <a:t>: A Comprehensive Framework for Web Applications</a:t>
            </a:r>
          </a:p>
        </p:txBody>
      </p:sp>
    </p:spTree>
    <p:extLst>
      <p:ext uri="{BB962C8B-B14F-4D97-AF65-F5344CB8AC3E}">
        <p14:creationId xmlns:p14="http://schemas.microsoft.com/office/powerpoint/2010/main" val="10333494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40" name="Freeform: Shape 39">
            <a:extLst>
              <a:ext uri="{FF2B5EF4-FFF2-40B4-BE49-F238E27FC236}">
                <a16:creationId xmlns:a16="http://schemas.microsoft.com/office/drawing/2014/main" id="{66B332A4-D438-4773-A77F-5ED49A448D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53768" y="0"/>
            <a:ext cx="8284464" cy="6858000"/>
          </a:xfrm>
          <a:custGeom>
            <a:avLst/>
            <a:gdLst>
              <a:gd name="connsiteX0" fmla="*/ 1818109 w 8284464"/>
              <a:gd name="connsiteY0" fmla="*/ 0 h 6858000"/>
              <a:gd name="connsiteX1" fmla="*/ 6466355 w 8284464"/>
              <a:gd name="connsiteY1" fmla="*/ 0 h 6858000"/>
              <a:gd name="connsiteX2" fmla="*/ 6620596 w 8284464"/>
              <a:gd name="connsiteY2" fmla="*/ 109683 h 6858000"/>
              <a:gd name="connsiteX3" fmla="*/ 8284464 w 8284464"/>
              <a:gd name="connsiteY3" fmla="*/ 3429000 h 6858000"/>
              <a:gd name="connsiteX4" fmla="*/ 6620596 w 8284464"/>
              <a:gd name="connsiteY4" fmla="*/ 6748318 h 6858000"/>
              <a:gd name="connsiteX5" fmla="*/ 6466355 w 8284464"/>
              <a:gd name="connsiteY5" fmla="*/ 6858000 h 6858000"/>
              <a:gd name="connsiteX6" fmla="*/ 1818109 w 8284464"/>
              <a:gd name="connsiteY6" fmla="*/ 6858000 h 6858000"/>
              <a:gd name="connsiteX7" fmla="*/ 1663869 w 8284464"/>
              <a:gd name="connsiteY7" fmla="*/ 6748318 h 6858000"/>
              <a:gd name="connsiteX8" fmla="*/ 0 w 8284464"/>
              <a:gd name="connsiteY8" fmla="*/ 3429000 h 6858000"/>
              <a:gd name="connsiteX9" fmla="*/ 1663869 w 8284464"/>
              <a:gd name="connsiteY9" fmla="*/ 10968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84464" h="6858000">
                <a:moveTo>
                  <a:pt x="1818109" y="0"/>
                </a:moveTo>
                <a:lnTo>
                  <a:pt x="6466355" y="0"/>
                </a:lnTo>
                <a:lnTo>
                  <a:pt x="6620596" y="109683"/>
                </a:lnTo>
                <a:cubicBezTo>
                  <a:pt x="7630666" y="865069"/>
                  <a:pt x="8284464" y="2070683"/>
                  <a:pt x="8284464" y="3429000"/>
                </a:cubicBezTo>
                <a:cubicBezTo>
                  <a:pt x="8284464" y="4787317"/>
                  <a:pt x="7630666" y="5992931"/>
                  <a:pt x="6620596" y="6748318"/>
                </a:cubicBezTo>
                <a:lnTo>
                  <a:pt x="6466355" y="6858000"/>
                </a:lnTo>
                <a:lnTo>
                  <a:pt x="1818109" y="6858000"/>
                </a:lnTo>
                <a:lnTo>
                  <a:pt x="1663869" y="6748318"/>
                </a:lnTo>
                <a:cubicBezTo>
                  <a:pt x="653798" y="5992931"/>
                  <a:pt x="0" y="4787317"/>
                  <a:pt x="0" y="3429000"/>
                </a:cubicBezTo>
                <a:cubicBezTo>
                  <a:pt x="0" y="2070683"/>
                  <a:pt x="653798" y="865069"/>
                  <a:pt x="1663869" y="109683"/>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Equip Light"/>
              <a:ea typeface="+mn-ea"/>
              <a:cs typeface="+mn-cs"/>
            </a:endParaRPr>
          </a:p>
        </p:txBody>
      </p:sp>
      <p:sp>
        <p:nvSpPr>
          <p:cNvPr id="41" name="Freeform: Shape 40">
            <a:extLst>
              <a:ext uri="{FF2B5EF4-FFF2-40B4-BE49-F238E27FC236}">
                <a16:creationId xmlns:a16="http://schemas.microsoft.com/office/drawing/2014/main" id="{DF9AD32D-FF05-44F4-BD4D-9CEE89B71E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18360" y="0"/>
            <a:ext cx="7955280" cy="6858000"/>
          </a:xfrm>
          <a:custGeom>
            <a:avLst/>
            <a:gdLst>
              <a:gd name="connsiteX0" fmla="*/ 1962423 w 7955280"/>
              <a:gd name="connsiteY0" fmla="*/ 0 h 6858000"/>
              <a:gd name="connsiteX1" fmla="*/ 5992858 w 7955280"/>
              <a:gd name="connsiteY1" fmla="*/ 0 h 6858000"/>
              <a:gd name="connsiteX2" fmla="*/ 6040191 w 7955280"/>
              <a:gd name="connsiteY2" fmla="*/ 27216 h 6858000"/>
              <a:gd name="connsiteX3" fmla="*/ 7955280 w 7955280"/>
              <a:gd name="connsiteY3" fmla="*/ 3429000 h 6858000"/>
              <a:gd name="connsiteX4" fmla="*/ 6040191 w 7955280"/>
              <a:gd name="connsiteY4" fmla="*/ 6830784 h 6858000"/>
              <a:gd name="connsiteX5" fmla="*/ 5992858 w 7955280"/>
              <a:gd name="connsiteY5" fmla="*/ 6858000 h 6858000"/>
              <a:gd name="connsiteX6" fmla="*/ 1962423 w 7955280"/>
              <a:gd name="connsiteY6" fmla="*/ 6858000 h 6858000"/>
              <a:gd name="connsiteX7" fmla="*/ 1915089 w 7955280"/>
              <a:gd name="connsiteY7" fmla="*/ 6830784 h 6858000"/>
              <a:gd name="connsiteX8" fmla="*/ 0 w 7955280"/>
              <a:gd name="connsiteY8" fmla="*/ 3429000 h 6858000"/>
              <a:gd name="connsiteX9" fmla="*/ 1915089 w 7955280"/>
              <a:gd name="connsiteY9" fmla="*/ 2721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55280" h="6858000">
                <a:moveTo>
                  <a:pt x="1962423" y="0"/>
                </a:moveTo>
                <a:lnTo>
                  <a:pt x="5992858" y="0"/>
                </a:lnTo>
                <a:lnTo>
                  <a:pt x="6040191" y="27216"/>
                </a:lnTo>
                <a:cubicBezTo>
                  <a:pt x="7188332" y="724844"/>
                  <a:pt x="7955280" y="1987357"/>
                  <a:pt x="7955280" y="3429000"/>
                </a:cubicBezTo>
                <a:cubicBezTo>
                  <a:pt x="7955280" y="4870644"/>
                  <a:pt x="7188332" y="6133157"/>
                  <a:pt x="6040191" y="6830784"/>
                </a:cubicBezTo>
                <a:lnTo>
                  <a:pt x="5992858" y="6858000"/>
                </a:lnTo>
                <a:lnTo>
                  <a:pt x="1962423" y="6858000"/>
                </a:lnTo>
                <a:lnTo>
                  <a:pt x="1915089" y="6830784"/>
                </a:lnTo>
                <a:cubicBezTo>
                  <a:pt x="766948" y="6133157"/>
                  <a:pt x="0" y="4870644"/>
                  <a:pt x="0" y="3429000"/>
                </a:cubicBezTo>
                <a:cubicBezTo>
                  <a:pt x="0" y="1987357"/>
                  <a:pt x="766948" y="724844"/>
                  <a:pt x="1915089" y="27216"/>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Equip Light"/>
              <a:ea typeface="+mn-ea"/>
              <a:cs typeface="+mn-cs"/>
            </a:endParaRPr>
          </a:p>
        </p:txBody>
      </p:sp>
      <p:sp>
        <p:nvSpPr>
          <p:cNvPr id="3" name="Titel 2">
            <a:extLst>
              <a:ext uri="{FF2B5EF4-FFF2-40B4-BE49-F238E27FC236}">
                <a16:creationId xmlns:a16="http://schemas.microsoft.com/office/drawing/2014/main" id="{AC2A4BEC-D011-404F-8723-E68C426A99F1}"/>
              </a:ext>
            </a:extLst>
          </p:cNvPr>
          <p:cNvSpPr>
            <a:spLocks noGrp="1"/>
          </p:cNvSpPr>
          <p:nvPr>
            <p:ph type="title"/>
          </p:nvPr>
        </p:nvSpPr>
        <p:spPr>
          <a:xfrm>
            <a:off x="2555631" y="1441938"/>
            <a:ext cx="7080738" cy="3974124"/>
          </a:xfrm>
        </p:spPr>
        <p:txBody>
          <a:bodyPr vert="horz" lIns="91440" tIns="45720" rIns="91440" bIns="45720" rtlCol="0" anchor="ctr">
            <a:normAutofit/>
          </a:bodyPr>
          <a:lstStyle/>
          <a:p>
            <a:pPr algn="ctr">
              <a:lnSpc>
                <a:spcPct val="90000"/>
              </a:lnSpc>
            </a:pPr>
            <a:r>
              <a:rPr lang="en-US" sz="5400">
                <a:solidFill>
                  <a:schemeClr val="bg1">
                    <a:lumMod val="95000"/>
                    <a:lumOff val="5000"/>
                  </a:schemeClr>
                </a:solidFill>
                <a:latin typeface="+mj-lt"/>
              </a:rPr>
              <a:t>“Let’s jump into   Demo Part”</a:t>
            </a:r>
          </a:p>
        </p:txBody>
      </p:sp>
    </p:spTree>
    <p:extLst>
      <p:ext uri="{BB962C8B-B14F-4D97-AF65-F5344CB8AC3E}">
        <p14:creationId xmlns:p14="http://schemas.microsoft.com/office/powerpoint/2010/main" val="921132909"/>
      </p:ext>
    </p:extLst>
  </p:cSld>
  <p:clrMapOvr>
    <a:overrideClrMapping bg1="dk1" tx1="lt1" bg2="dk2" tx2="lt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31E424-AE71-484F-942C-F1AEE08423A1}"/>
              </a:ext>
            </a:extLst>
          </p:cNvPr>
          <p:cNvSpPr>
            <a:spLocks noGrp="1"/>
          </p:cNvSpPr>
          <p:nvPr>
            <p:ph type="title"/>
          </p:nvPr>
        </p:nvSpPr>
        <p:spPr>
          <a:xfrm>
            <a:off x="2313047" y="1078992"/>
            <a:ext cx="9767782" cy="2459736"/>
          </a:xfrm>
        </p:spPr>
        <p:txBody>
          <a:bodyPr/>
          <a:lstStyle/>
          <a:p>
            <a:r>
              <a:rPr lang="en-US" dirty="0"/>
              <a:t>  Time for Q&amp;A</a:t>
            </a:r>
            <a:endParaRPr lang="en-PT" dirty="0"/>
          </a:p>
        </p:txBody>
      </p:sp>
    </p:spTree>
    <p:extLst>
      <p:ext uri="{BB962C8B-B14F-4D97-AF65-F5344CB8AC3E}">
        <p14:creationId xmlns:p14="http://schemas.microsoft.com/office/powerpoint/2010/main" val="42298336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Equip Light"/>
              <a:ea typeface="+mn-ea"/>
              <a:cs typeface="+mn-cs"/>
            </a:endParaRPr>
          </a:p>
        </p:txBody>
      </p:sp>
      <p:sp>
        <p:nvSpPr>
          <p:cNvPr id="2" name="Title 1">
            <a:extLst>
              <a:ext uri="{FF2B5EF4-FFF2-40B4-BE49-F238E27FC236}">
                <a16:creationId xmlns:a16="http://schemas.microsoft.com/office/drawing/2014/main" id="{0E71DE54-DBE8-F848-AE06-F506EA53B113}"/>
              </a:ext>
            </a:extLst>
          </p:cNvPr>
          <p:cNvSpPr>
            <a:spLocks noGrp="1"/>
          </p:cNvSpPr>
          <p:nvPr>
            <p:ph type="title"/>
          </p:nvPr>
        </p:nvSpPr>
        <p:spPr>
          <a:xfrm>
            <a:off x="640080" y="325369"/>
            <a:ext cx="4368602" cy="1956841"/>
          </a:xfrm>
        </p:spPr>
        <p:txBody>
          <a:bodyPr vert="horz" lIns="91440" tIns="45720" rIns="91440" bIns="45720" rtlCol="0" anchor="b">
            <a:normAutofit/>
          </a:bodyPr>
          <a:lstStyle/>
          <a:p>
            <a:pPr>
              <a:lnSpc>
                <a:spcPct val="90000"/>
              </a:lnSpc>
            </a:pPr>
            <a:r>
              <a:rPr lang="en-US" sz="5400">
                <a:solidFill>
                  <a:schemeClr val="tx1"/>
                </a:solidFill>
                <a:latin typeface="+mj-lt"/>
              </a:rPr>
              <a:t>About Me</a:t>
            </a:r>
          </a:p>
        </p:txBody>
      </p:sp>
      <p:sp>
        <p:nvSpPr>
          <p:cNvPr id="16"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Equip Light"/>
              <a:ea typeface="+mn-ea"/>
              <a:cs typeface="+mn-cs"/>
            </a:endParaRPr>
          </a:p>
        </p:txBody>
      </p:sp>
      <p:sp>
        <p:nvSpPr>
          <p:cNvPr id="3" name="Text Placeholder 2">
            <a:extLst>
              <a:ext uri="{FF2B5EF4-FFF2-40B4-BE49-F238E27FC236}">
                <a16:creationId xmlns:a16="http://schemas.microsoft.com/office/drawing/2014/main" id="{D44D4535-C710-9644-A0AF-DE69B2B07571}"/>
              </a:ext>
            </a:extLst>
          </p:cNvPr>
          <p:cNvSpPr>
            <a:spLocks noGrp="1"/>
          </p:cNvSpPr>
          <p:nvPr>
            <p:ph type="body" sz="quarter" idx="10"/>
          </p:nvPr>
        </p:nvSpPr>
        <p:spPr>
          <a:xfrm>
            <a:off x="640080" y="2893219"/>
            <a:ext cx="4243589" cy="3320668"/>
          </a:xfrm>
        </p:spPr>
        <p:txBody>
          <a:bodyPr vert="horz" lIns="91440" tIns="45720" rIns="91440" bIns="45720" rtlCol="0">
            <a:normAutofit fontScale="92500"/>
          </a:bodyPr>
          <a:lstStyle/>
          <a:p>
            <a:pPr indent="-228600">
              <a:lnSpc>
                <a:spcPct val="90000"/>
              </a:lnSpc>
              <a:spcAft>
                <a:spcPts val="600"/>
              </a:spcAft>
              <a:buFont typeface="Arial" panose="020B0604020202020204" pitchFamily="34" charset="0"/>
              <a:buChar char="•"/>
            </a:pPr>
            <a:r>
              <a:rPr lang="en-US" sz="1700" b="1">
                <a:solidFill>
                  <a:schemeClr val="tx1"/>
                </a:solidFill>
                <a:effectLst/>
                <a:latin typeface="Equip Extended Light" panose="02000503000000020004" pitchFamily="2" charset="0"/>
              </a:rPr>
              <a:t>DevOps Specialist:</a:t>
            </a:r>
            <a:r>
              <a:rPr lang="en-US" sz="1700">
                <a:solidFill>
                  <a:schemeClr val="tx1"/>
                </a:solidFill>
                <a:effectLst/>
                <a:latin typeface="Equip Extended Light" panose="02000503000000020004" pitchFamily="2" charset="0"/>
              </a:rPr>
              <a:t> </a:t>
            </a:r>
            <a:r>
              <a:rPr lang="en-US" sz="1700">
                <a:solidFill>
                  <a:srgbClr val="07041F"/>
                </a:solidFill>
                <a:effectLst/>
                <a:latin typeface="Equip Extended Light" panose="02000503000000020004" pitchFamily="2" charset="0"/>
              </a:rPr>
              <a:t>Streamlining development processes and enhancing efficiency through DevOps.</a:t>
            </a:r>
          </a:p>
          <a:p>
            <a:pPr indent="-228600">
              <a:lnSpc>
                <a:spcPct val="90000"/>
              </a:lnSpc>
              <a:spcAft>
                <a:spcPts val="600"/>
              </a:spcAft>
              <a:buFont typeface="Arial" panose="020B0604020202020204" pitchFamily="34" charset="0"/>
              <a:buChar char="•"/>
            </a:pPr>
            <a:r>
              <a:rPr lang="en-US" sz="1700" b="1">
                <a:solidFill>
                  <a:schemeClr val="tx1"/>
                </a:solidFill>
                <a:effectLst/>
                <a:latin typeface="Equip Extended Light" panose="02000503000000020004" pitchFamily="2" charset="0"/>
              </a:rPr>
              <a:t>Full-Stack Coder:</a:t>
            </a:r>
            <a:r>
              <a:rPr lang="en-US" sz="1700">
                <a:solidFill>
                  <a:schemeClr val="tx1"/>
                </a:solidFill>
                <a:effectLst/>
                <a:latin typeface="Equip Extended Light" panose="02000503000000020004" pitchFamily="2" charset="0"/>
              </a:rPr>
              <a:t> </a:t>
            </a:r>
            <a:r>
              <a:rPr lang="en-US" sz="1700">
                <a:solidFill>
                  <a:srgbClr val="07041F"/>
                </a:solidFill>
                <a:effectLst/>
                <a:latin typeface="Equip Extended Light" panose="02000503000000020004" pitchFamily="2" charset="0"/>
              </a:rPr>
              <a:t>Creating end-to-end solutions with expertise in both front-end and back-end development.</a:t>
            </a:r>
          </a:p>
          <a:p>
            <a:pPr indent="-228600">
              <a:lnSpc>
                <a:spcPct val="90000"/>
              </a:lnSpc>
              <a:spcAft>
                <a:spcPts val="600"/>
              </a:spcAft>
              <a:buFont typeface="Arial" panose="020B0604020202020204" pitchFamily="34" charset="0"/>
              <a:buChar char="•"/>
            </a:pPr>
            <a:r>
              <a:rPr lang="en-US" sz="1700" b="1">
                <a:solidFill>
                  <a:schemeClr val="tx1"/>
                </a:solidFill>
                <a:effectLst/>
                <a:latin typeface="Equip Extended Light" panose="02000503000000020004" pitchFamily="2" charset="0"/>
              </a:rPr>
              <a:t>Passionate Coder:</a:t>
            </a:r>
            <a:r>
              <a:rPr lang="en-US" sz="1700">
                <a:solidFill>
                  <a:schemeClr val="tx1"/>
                </a:solidFill>
                <a:effectLst/>
                <a:latin typeface="Equip Extended Light" panose="02000503000000020004" pitchFamily="2" charset="0"/>
              </a:rPr>
              <a:t> </a:t>
            </a:r>
            <a:r>
              <a:rPr lang="en-US" sz="1700">
                <a:solidFill>
                  <a:srgbClr val="07041F"/>
                </a:solidFill>
                <a:effectLst/>
                <a:latin typeface="Equip Extended Light" panose="02000503000000020004" pitchFamily="2" charset="0"/>
              </a:rPr>
              <a:t>Thriving on problem-solving challenges and creative opportunities.</a:t>
            </a:r>
          </a:p>
          <a:p>
            <a:pPr indent="-228600">
              <a:lnSpc>
                <a:spcPct val="90000"/>
              </a:lnSpc>
              <a:spcAft>
                <a:spcPts val="600"/>
              </a:spcAft>
              <a:buFont typeface="Arial" panose="020B0604020202020204" pitchFamily="34" charset="0"/>
              <a:buChar char="•"/>
            </a:pPr>
            <a:r>
              <a:rPr lang="en-US" sz="1700" b="1">
                <a:solidFill>
                  <a:schemeClr val="tx1"/>
                </a:solidFill>
                <a:effectLst/>
                <a:latin typeface="Equip Extended Light" panose="02000503000000020004" pitchFamily="2" charset="0"/>
              </a:rPr>
              <a:t>1.5+ Years at Nagarro:</a:t>
            </a:r>
            <a:r>
              <a:rPr lang="en-US" sz="1700">
                <a:solidFill>
                  <a:srgbClr val="07041F"/>
                </a:solidFill>
                <a:effectLst/>
                <a:latin typeface="Equip Extended Light" panose="02000503000000020004" pitchFamily="2" charset="0"/>
              </a:rPr>
              <a:t> Contributing to growth and innovation personally and professionally.</a:t>
            </a:r>
          </a:p>
        </p:txBody>
      </p:sp>
      <p:pic>
        <p:nvPicPr>
          <p:cNvPr id="9" name="Picture 8" descr="A desk with laptops and other objects on it&#10;&#10;Description automatically generated">
            <a:extLst>
              <a:ext uri="{FF2B5EF4-FFF2-40B4-BE49-F238E27FC236}">
                <a16:creationId xmlns:a16="http://schemas.microsoft.com/office/drawing/2014/main" id="{06DEC702-3A60-DA76-4817-85E98E360D32}"/>
              </a:ext>
            </a:extLst>
          </p:cNvPr>
          <p:cNvPicPr>
            <a:picLocks noChangeAspect="1"/>
          </p:cNvPicPr>
          <p:nvPr/>
        </p:nvPicPr>
        <p:blipFill rotWithShape="1">
          <a:blip r:embed="rId2"/>
          <a:srcRect l="15559" r="9213"/>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mc:AlternateContent xmlns:mc="http://schemas.openxmlformats.org/markup-compatibility/2006" xmlns:p14="http://schemas.microsoft.com/office/powerpoint/2010/main">
        <mc:Choice Requires="p14">
          <p:contentPart p14:bwMode="auto" r:id="rId3">
            <p14:nvContentPartPr>
              <p14:cNvPr id="19" name="Ink 18">
                <a:extLst>
                  <a:ext uri="{FF2B5EF4-FFF2-40B4-BE49-F238E27FC236}">
                    <a16:creationId xmlns:a16="http://schemas.microsoft.com/office/drawing/2014/main" id="{F00E19A9-CEB0-FEDB-D3D1-0343DD09BE4C}"/>
                  </a:ext>
                </a:extLst>
              </p14:cNvPr>
              <p14:cNvContentPartPr/>
              <p14:nvPr/>
            </p14:nvContentPartPr>
            <p14:xfrm>
              <a:off x="436800" y="2376680"/>
              <a:ext cx="3729600" cy="330840"/>
            </p14:xfrm>
          </p:contentPart>
        </mc:Choice>
        <mc:Fallback xmlns="">
          <p:pic>
            <p:nvPicPr>
              <p:cNvPr id="19" name="Ink 18">
                <a:extLst>
                  <a:ext uri="{FF2B5EF4-FFF2-40B4-BE49-F238E27FC236}">
                    <a16:creationId xmlns:a16="http://schemas.microsoft.com/office/drawing/2014/main" id="{F00E19A9-CEB0-FEDB-D3D1-0343DD09BE4C}"/>
                  </a:ext>
                </a:extLst>
              </p:cNvPr>
              <p:cNvPicPr/>
              <p:nvPr/>
            </p:nvPicPr>
            <p:blipFill>
              <a:blip r:embed="rId4"/>
              <a:stretch>
                <a:fillRect/>
              </a:stretch>
            </p:blipFill>
            <p:spPr>
              <a:xfrm>
                <a:off x="373800" y="2314040"/>
                <a:ext cx="3855240" cy="456480"/>
              </a:xfrm>
              <a:prstGeom prst="rect">
                <a:avLst/>
              </a:prstGeom>
            </p:spPr>
          </p:pic>
        </mc:Fallback>
      </mc:AlternateContent>
    </p:spTree>
    <p:extLst>
      <p:ext uri="{BB962C8B-B14F-4D97-AF65-F5344CB8AC3E}">
        <p14:creationId xmlns:p14="http://schemas.microsoft.com/office/powerpoint/2010/main" val="33926783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682A2F8-AD84-4BF5-9C8B-BD7789A75F9A}"/>
              </a:ext>
            </a:extLst>
          </p:cNvPr>
          <p:cNvSpPr>
            <a:spLocks noGrp="1"/>
          </p:cNvSpPr>
          <p:nvPr>
            <p:ph type="title"/>
          </p:nvPr>
        </p:nvSpPr>
        <p:spPr>
          <a:xfrm>
            <a:off x="3593592" y="2130552"/>
            <a:ext cx="6355080" cy="2523744"/>
          </a:xfrm>
        </p:spPr>
        <p:txBody>
          <a:bodyPr/>
          <a:lstStyle/>
          <a:p>
            <a:r>
              <a:rPr lang="en-US" dirty="0"/>
              <a:t>            Thank You </a:t>
            </a:r>
          </a:p>
        </p:txBody>
      </p:sp>
    </p:spTree>
    <p:extLst>
      <p:ext uri="{BB962C8B-B14F-4D97-AF65-F5344CB8AC3E}">
        <p14:creationId xmlns:p14="http://schemas.microsoft.com/office/powerpoint/2010/main" val="2996650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650CEDB-E98B-40E5-A1BE-08C896D365AD}"/>
              </a:ext>
            </a:extLst>
          </p:cNvPr>
          <p:cNvSpPr>
            <a:spLocks noGrp="1"/>
          </p:cNvSpPr>
          <p:nvPr>
            <p:ph type="title"/>
          </p:nvPr>
        </p:nvSpPr>
        <p:spPr/>
        <p:txBody>
          <a:bodyPr/>
          <a:lstStyle/>
          <a:p>
            <a:r>
              <a:rPr lang="en-US" sz="2400">
                <a:solidFill>
                  <a:srgbClr val="07041F"/>
                </a:solidFill>
                <a:latin typeface="+mj-lt"/>
              </a:rPr>
              <a:t>Vehicle Identification System </a:t>
            </a:r>
            <a:endParaRPr lang="en-US">
              <a:solidFill>
                <a:srgbClr val="07041F"/>
              </a:solidFill>
            </a:endParaRPr>
          </a:p>
        </p:txBody>
      </p:sp>
      <p:sp>
        <p:nvSpPr>
          <p:cNvPr id="4" name="Textplatzhalter 3">
            <a:extLst>
              <a:ext uri="{FF2B5EF4-FFF2-40B4-BE49-F238E27FC236}">
                <a16:creationId xmlns:a16="http://schemas.microsoft.com/office/drawing/2014/main" id="{A503C636-B338-45D3-91ED-ED0479E9DC6C}"/>
              </a:ext>
            </a:extLst>
          </p:cNvPr>
          <p:cNvSpPr>
            <a:spLocks noGrp="1"/>
          </p:cNvSpPr>
          <p:nvPr>
            <p:ph type="body" sz="quarter" idx="12"/>
          </p:nvPr>
        </p:nvSpPr>
        <p:spPr>
          <a:xfrm>
            <a:off x="1981197" y="2436203"/>
            <a:ext cx="4101826" cy="549757"/>
          </a:xfrm>
        </p:spPr>
        <p:txBody>
          <a:bodyPr/>
          <a:lstStyle/>
          <a:p>
            <a:r>
              <a:rPr lang="en-US"/>
              <a:t>Brief overview of what a Vehicle Identification System is , Purpose and Importance</a:t>
            </a:r>
          </a:p>
        </p:txBody>
      </p:sp>
      <p:sp>
        <p:nvSpPr>
          <p:cNvPr id="5" name="Textplatzhalter 4">
            <a:extLst>
              <a:ext uri="{FF2B5EF4-FFF2-40B4-BE49-F238E27FC236}">
                <a16:creationId xmlns:a16="http://schemas.microsoft.com/office/drawing/2014/main" id="{8A35E192-F602-4737-A548-816D2B0F0290}"/>
              </a:ext>
            </a:extLst>
          </p:cNvPr>
          <p:cNvSpPr>
            <a:spLocks noGrp="1"/>
          </p:cNvSpPr>
          <p:nvPr>
            <p:ph type="body" sz="quarter" idx="13"/>
          </p:nvPr>
        </p:nvSpPr>
        <p:spPr/>
        <p:txBody>
          <a:bodyPr/>
          <a:lstStyle/>
          <a:p>
            <a:r>
              <a:rPr lang="en-US"/>
              <a:t>Introduction</a:t>
            </a:r>
          </a:p>
        </p:txBody>
      </p:sp>
      <p:sp>
        <p:nvSpPr>
          <p:cNvPr id="6" name="Textplatzhalter 5">
            <a:extLst>
              <a:ext uri="{FF2B5EF4-FFF2-40B4-BE49-F238E27FC236}">
                <a16:creationId xmlns:a16="http://schemas.microsoft.com/office/drawing/2014/main" id="{2ADEBE58-92BD-4466-8F30-20A91E31DCB8}"/>
              </a:ext>
            </a:extLst>
          </p:cNvPr>
          <p:cNvSpPr>
            <a:spLocks noGrp="1"/>
          </p:cNvSpPr>
          <p:nvPr>
            <p:ph type="body" sz="quarter" idx="32"/>
          </p:nvPr>
        </p:nvSpPr>
        <p:spPr/>
        <p:txBody>
          <a:bodyPr/>
          <a:lstStyle/>
          <a:p>
            <a:r>
              <a:rPr lang="en-US"/>
              <a:t>01</a:t>
            </a:r>
          </a:p>
        </p:txBody>
      </p:sp>
      <p:sp>
        <p:nvSpPr>
          <p:cNvPr id="10" name="Textplatzhalter 9">
            <a:extLst>
              <a:ext uri="{FF2B5EF4-FFF2-40B4-BE49-F238E27FC236}">
                <a16:creationId xmlns:a16="http://schemas.microsoft.com/office/drawing/2014/main" id="{9062ADFF-9D66-4464-957E-8255C0F47EE1}"/>
              </a:ext>
            </a:extLst>
          </p:cNvPr>
          <p:cNvSpPr>
            <a:spLocks noGrp="1"/>
          </p:cNvSpPr>
          <p:nvPr>
            <p:ph type="body" sz="quarter" idx="36"/>
          </p:nvPr>
        </p:nvSpPr>
        <p:spPr>
          <a:xfrm>
            <a:off x="1981197" y="3522053"/>
            <a:ext cx="4101826" cy="980644"/>
          </a:xfrm>
        </p:spPr>
        <p:txBody>
          <a:bodyPr/>
          <a:lstStyle/>
          <a:p>
            <a:r>
              <a:rPr lang="en-US" dirty="0"/>
              <a:t>Computer Vision ,YOLO v4(You Only Look Once) , OCR(Optical Character Recognition) , Docker, PostgreSQL , Angular and Flask.</a:t>
            </a:r>
          </a:p>
          <a:p>
            <a:endParaRPr lang="en-US" dirty="0"/>
          </a:p>
        </p:txBody>
      </p:sp>
      <p:sp>
        <p:nvSpPr>
          <p:cNvPr id="11" name="Textplatzhalter 10">
            <a:extLst>
              <a:ext uri="{FF2B5EF4-FFF2-40B4-BE49-F238E27FC236}">
                <a16:creationId xmlns:a16="http://schemas.microsoft.com/office/drawing/2014/main" id="{D84A1850-F18D-45F0-ACD9-792C6A1626D2}"/>
              </a:ext>
            </a:extLst>
          </p:cNvPr>
          <p:cNvSpPr>
            <a:spLocks noGrp="1"/>
          </p:cNvSpPr>
          <p:nvPr>
            <p:ph type="body" sz="quarter" idx="37"/>
          </p:nvPr>
        </p:nvSpPr>
        <p:spPr/>
        <p:txBody>
          <a:bodyPr/>
          <a:lstStyle/>
          <a:p>
            <a:r>
              <a:rPr lang="en-US"/>
              <a:t>Tech Stack</a:t>
            </a:r>
          </a:p>
        </p:txBody>
      </p:sp>
      <p:sp>
        <p:nvSpPr>
          <p:cNvPr id="12" name="Textplatzhalter 11">
            <a:extLst>
              <a:ext uri="{FF2B5EF4-FFF2-40B4-BE49-F238E27FC236}">
                <a16:creationId xmlns:a16="http://schemas.microsoft.com/office/drawing/2014/main" id="{F484C646-DF97-490E-A582-617B8CBA6618}"/>
              </a:ext>
            </a:extLst>
          </p:cNvPr>
          <p:cNvSpPr>
            <a:spLocks noGrp="1"/>
          </p:cNvSpPr>
          <p:nvPr>
            <p:ph type="body" sz="quarter" idx="38"/>
          </p:nvPr>
        </p:nvSpPr>
        <p:spPr/>
        <p:txBody>
          <a:bodyPr/>
          <a:lstStyle/>
          <a:p>
            <a:r>
              <a:rPr lang="en-US"/>
              <a:t>02</a:t>
            </a:r>
          </a:p>
        </p:txBody>
      </p:sp>
      <p:sp>
        <p:nvSpPr>
          <p:cNvPr id="17" name="Textplatzhalter 16">
            <a:extLst>
              <a:ext uri="{FF2B5EF4-FFF2-40B4-BE49-F238E27FC236}">
                <a16:creationId xmlns:a16="http://schemas.microsoft.com/office/drawing/2014/main" id="{4E1EEC4D-A646-41F3-BEC4-08AE75FAEE8C}"/>
              </a:ext>
            </a:extLst>
          </p:cNvPr>
          <p:cNvSpPr>
            <a:spLocks noGrp="1"/>
          </p:cNvSpPr>
          <p:nvPr>
            <p:ph type="body" sz="quarter" idx="43"/>
          </p:nvPr>
        </p:nvSpPr>
        <p:spPr>
          <a:xfrm>
            <a:off x="1981199" y="4319244"/>
            <a:ext cx="4101825" cy="448147"/>
          </a:xfrm>
        </p:spPr>
        <p:txBody>
          <a:bodyPr/>
          <a:lstStyle/>
          <a:p>
            <a:r>
              <a:rPr lang="en-US" dirty="0"/>
              <a:t>Demo</a:t>
            </a:r>
          </a:p>
        </p:txBody>
      </p:sp>
      <p:sp>
        <p:nvSpPr>
          <p:cNvPr id="18" name="Textplatzhalter 17">
            <a:extLst>
              <a:ext uri="{FF2B5EF4-FFF2-40B4-BE49-F238E27FC236}">
                <a16:creationId xmlns:a16="http://schemas.microsoft.com/office/drawing/2014/main" id="{35432643-85F6-4134-97BA-AE4219F3DAFD}"/>
              </a:ext>
            </a:extLst>
          </p:cNvPr>
          <p:cNvSpPr>
            <a:spLocks noGrp="1"/>
          </p:cNvSpPr>
          <p:nvPr>
            <p:ph type="body" sz="quarter" idx="44"/>
          </p:nvPr>
        </p:nvSpPr>
        <p:spPr>
          <a:xfrm>
            <a:off x="1356221" y="4340746"/>
            <a:ext cx="624975" cy="426646"/>
          </a:xfrm>
        </p:spPr>
        <p:txBody>
          <a:bodyPr/>
          <a:lstStyle/>
          <a:p>
            <a:r>
              <a:rPr lang="en-US" dirty="0"/>
              <a:t>03</a:t>
            </a:r>
          </a:p>
        </p:txBody>
      </p:sp>
    </p:spTree>
    <p:extLst>
      <p:ext uri="{BB962C8B-B14F-4D97-AF65-F5344CB8AC3E}">
        <p14:creationId xmlns:p14="http://schemas.microsoft.com/office/powerpoint/2010/main" val="9623715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A07CCF9C-D2AC-41C7-8449-81B8E5CC3FE2}"/>
              </a:ext>
            </a:extLst>
          </p:cNvPr>
          <p:cNvSpPr>
            <a:spLocks noGrp="1"/>
          </p:cNvSpPr>
          <p:nvPr>
            <p:ph type="title"/>
          </p:nvPr>
        </p:nvSpPr>
        <p:spPr>
          <a:xfrm>
            <a:off x="761840" y="1138265"/>
            <a:ext cx="4544762" cy="1401183"/>
          </a:xfrm>
        </p:spPr>
        <p:txBody>
          <a:bodyPr vert="horz" lIns="91440" tIns="45720" rIns="91440" bIns="45720" rtlCol="0" anchor="t">
            <a:normAutofit/>
          </a:bodyPr>
          <a:lstStyle/>
          <a:p>
            <a:pPr>
              <a:lnSpc>
                <a:spcPct val="90000"/>
              </a:lnSpc>
              <a:spcBef>
                <a:spcPct val="0"/>
              </a:spcBef>
            </a:pPr>
            <a:r>
              <a:rPr lang="en-US" sz="3200" kern="1200">
                <a:solidFill>
                  <a:schemeClr val="tx1"/>
                </a:solidFill>
                <a:latin typeface="+mj-lt"/>
                <a:ea typeface="+mj-ea"/>
                <a:cs typeface="+mj-cs"/>
              </a:rPr>
              <a:t>Introduction</a:t>
            </a:r>
          </a:p>
        </p:txBody>
      </p:sp>
      <p:cxnSp>
        <p:nvCxnSpPr>
          <p:cNvPr id="1054" name="Straight Connector 1053">
            <a:extLst>
              <a:ext uri="{FF2B5EF4-FFF2-40B4-BE49-F238E27FC236}">
                <a16:creationId xmlns:a16="http://schemas.microsoft.com/office/drawing/2014/main" id="{FC23E3B9-5ABF-58B3-E2B0-E9A5DAA9003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1462"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2" name="Inhaltsplatzhalter 1">
            <a:extLst>
              <a:ext uri="{FF2B5EF4-FFF2-40B4-BE49-F238E27FC236}">
                <a16:creationId xmlns:a16="http://schemas.microsoft.com/office/drawing/2014/main" id="{9ABC1711-1F4F-4B0F-A5CF-584AB6B9FEBF}"/>
              </a:ext>
            </a:extLst>
          </p:cNvPr>
          <p:cNvSpPr>
            <a:spLocks noGrp="1"/>
          </p:cNvSpPr>
          <p:nvPr>
            <p:ph sz="quarter" idx="11"/>
          </p:nvPr>
        </p:nvSpPr>
        <p:spPr>
          <a:xfrm>
            <a:off x="761840" y="2551176"/>
            <a:ext cx="4544762" cy="3602935"/>
          </a:xfrm>
        </p:spPr>
        <p:txBody>
          <a:bodyPr vert="horz" lIns="91440" tIns="45720" rIns="91440" bIns="45720" rtlCol="0">
            <a:normAutofit/>
          </a:bodyPr>
          <a:lstStyle/>
          <a:p>
            <a:pPr marL="0" indent="0">
              <a:lnSpc>
                <a:spcPct val="90000"/>
              </a:lnSpc>
              <a:spcAft>
                <a:spcPts val="600"/>
              </a:spcAft>
              <a:buNone/>
            </a:pPr>
            <a:r>
              <a:rPr lang="en-US" sz="1600">
                <a:solidFill>
                  <a:srgbClr val="07041F"/>
                </a:solidFill>
                <a:latin typeface="Equip Extended Light" panose="02000503000000020004" pitchFamily="2" charset="0"/>
              </a:rPr>
              <a:t>In today's tech-driven world, there's a big need for quickly and accurately identifying vehicles. Think about all the traffic cameras, parking systems, and security setups out there. But many current methods aren't up to scratch, causing problems and making things less smooth. Our solution steps in to shake things up. We're offering a super advanced way to identify vehicles that's way better at getting things right quickly and precisely, making everything work smoother and more accurately.</a:t>
            </a:r>
          </a:p>
          <a:p>
            <a:pPr>
              <a:lnSpc>
                <a:spcPct val="90000"/>
              </a:lnSpc>
              <a:spcAft>
                <a:spcPts val="600"/>
              </a:spcAft>
            </a:pPr>
            <a:endParaRPr lang="en-US" sz="1700">
              <a:solidFill>
                <a:srgbClr val="07041F"/>
              </a:solidFill>
              <a:latin typeface="Equip Extended Light" panose="02000503000000020004" pitchFamily="2" charset="0"/>
            </a:endParaRPr>
          </a:p>
          <a:p>
            <a:pPr>
              <a:lnSpc>
                <a:spcPct val="90000"/>
              </a:lnSpc>
              <a:spcAft>
                <a:spcPts val="600"/>
              </a:spcAft>
            </a:pPr>
            <a:endParaRPr lang="en-US" sz="1900">
              <a:solidFill>
                <a:schemeClr val="tx1"/>
              </a:solidFill>
              <a:latin typeface="+mn-lt"/>
            </a:endParaRPr>
          </a:p>
          <a:p>
            <a:pPr>
              <a:lnSpc>
                <a:spcPct val="90000"/>
              </a:lnSpc>
              <a:spcAft>
                <a:spcPts val="600"/>
              </a:spcAft>
            </a:pPr>
            <a:endParaRPr lang="en-US" sz="1900">
              <a:solidFill>
                <a:schemeClr val="tx1"/>
              </a:solidFill>
              <a:latin typeface="+mn-lt"/>
            </a:endParaRPr>
          </a:p>
          <a:p>
            <a:pPr>
              <a:lnSpc>
                <a:spcPct val="90000"/>
              </a:lnSpc>
              <a:spcAft>
                <a:spcPts val="600"/>
              </a:spcAft>
            </a:pPr>
            <a:endParaRPr lang="en-US" sz="1900">
              <a:solidFill>
                <a:schemeClr val="tx1"/>
              </a:solidFill>
              <a:latin typeface="+mn-lt"/>
            </a:endParaRPr>
          </a:p>
          <a:p>
            <a:pPr>
              <a:lnSpc>
                <a:spcPct val="90000"/>
              </a:lnSpc>
              <a:spcAft>
                <a:spcPts val="600"/>
              </a:spcAft>
            </a:pPr>
            <a:endParaRPr lang="en-US" sz="1900">
              <a:solidFill>
                <a:schemeClr val="tx1"/>
              </a:solidFill>
              <a:latin typeface="+mn-lt"/>
            </a:endParaRPr>
          </a:p>
          <a:p>
            <a:pPr>
              <a:lnSpc>
                <a:spcPct val="90000"/>
              </a:lnSpc>
              <a:spcAft>
                <a:spcPts val="600"/>
              </a:spcAft>
            </a:pPr>
            <a:endParaRPr lang="en-US" sz="1900">
              <a:solidFill>
                <a:schemeClr val="tx1"/>
              </a:solidFill>
              <a:latin typeface="+mn-lt"/>
            </a:endParaRPr>
          </a:p>
          <a:p>
            <a:pPr>
              <a:lnSpc>
                <a:spcPct val="90000"/>
              </a:lnSpc>
              <a:spcAft>
                <a:spcPts val="600"/>
              </a:spcAft>
            </a:pPr>
            <a:endParaRPr lang="en-US" sz="1900">
              <a:solidFill>
                <a:schemeClr val="tx1"/>
              </a:solidFill>
              <a:latin typeface="+mn-lt"/>
            </a:endParaRPr>
          </a:p>
        </p:txBody>
      </p:sp>
      <p:pic>
        <p:nvPicPr>
          <p:cNvPr id="10" name="Picture 4" descr="A person pointing at a camera&#10;&#10;Description automatically generated">
            <a:extLst>
              <a:ext uri="{FF2B5EF4-FFF2-40B4-BE49-F238E27FC236}">
                <a16:creationId xmlns:a16="http://schemas.microsoft.com/office/drawing/2014/main" id="{98E9CE38-6B3B-9467-D212-5CBD4ED7162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20689"/>
          <a:stretch/>
        </p:blipFill>
        <p:spPr bwMode="auto">
          <a:xfrm>
            <a:off x="6082748" y="1538219"/>
            <a:ext cx="5334160" cy="3783163"/>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3">
            <p14:nvContentPartPr>
              <p14:cNvPr id="11" name="Ink 10">
                <a:extLst>
                  <a:ext uri="{FF2B5EF4-FFF2-40B4-BE49-F238E27FC236}">
                    <a16:creationId xmlns:a16="http://schemas.microsoft.com/office/drawing/2014/main" id="{6E89AEAC-24B6-1066-A3CF-08DA8CD97F6C}"/>
                  </a:ext>
                </a:extLst>
              </p14:cNvPr>
              <p14:cNvContentPartPr/>
              <p14:nvPr/>
            </p14:nvContentPartPr>
            <p14:xfrm>
              <a:off x="873480" y="853160"/>
              <a:ext cx="679320" cy="61200"/>
            </p14:xfrm>
          </p:contentPart>
        </mc:Choice>
        <mc:Fallback xmlns="">
          <p:pic>
            <p:nvPicPr>
              <p:cNvPr id="11" name="Ink 10">
                <a:extLst>
                  <a:ext uri="{FF2B5EF4-FFF2-40B4-BE49-F238E27FC236}">
                    <a16:creationId xmlns:a16="http://schemas.microsoft.com/office/drawing/2014/main" id="{6E89AEAC-24B6-1066-A3CF-08DA8CD97F6C}"/>
                  </a:ext>
                </a:extLst>
              </p:cNvPr>
              <p:cNvPicPr/>
              <p:nvPr/>
            </p:nvPicPr>
            <p:blipFill>
              <a:blip r:embed="rId4"/>
              <a:stretch>
                <a:fillRect/>
              </a:stretch>
            </p:blipFill>
            <p:spPr>
              <a:xfrm>
                <a:off x="810480" y="790160"/>
                <a:ext cx="804960" cy="186840"/>
              </a:xfrm>
              <a:prstGeom prst="rect">
                <a:avLst/>
              </a:prstGeom>
            </p:spPr>
          </p:pic>
        </mc:Fallback>
      </mc:AlternateContent>
    </p:spTree>
    <p:extLst>
      <p:ext uri="{BB962C8B-B14F-4D97-AF65-F5344CB8AC3E}">
        <p14:creationId xmlns:p14="http://schemas.microsoft.com/office/powerpoint/2010/main" val="310711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1DABA1A7-67AA-476B-8345-5E261E088AF9}"/>
              </a:ext>
            </a:extLst>
          </p:cNvPr>
          <p:cNvSpPr>
            <a:spLocks noGrp="1"/>
          </p:cNvSpPr>
          <p:nvPr>
            <p:ph sz="quarter" idx="11"/>
          </p:nvPr>
        </p:nvSpPr>
        <p:spPr>
          <a:xfrm>
            <a:off x="626400" y="1143000"/>
            <a:ext cx="5220000" cy="5095240"/>
          </a:xfrm>
        </p:spPr>
        <p:txBody>
          <a:bodyPr>
            <a:noAutofit/>
          </a:bodyPr>
          <a:lstStyle/>
          <a:p>
            <a:pPr marL="0" indent="0">
              <a:buNone/>
            </a:pPr>
            <a:r>
              <a:rPr lang="en-US" sz="1800" dirty="0">
                <a:solidFill>
                  <a:srgbClr val="47D7AC"/>
                </a:solidFill>
              </a:rPr>
              <a:t>Purpose</a:t>
            </a:r>
            <a:r>
              <a:rPr lang="en-US" sz="1800" dirty="0">
                <a:solidFill>
                  <a:srgbClr val="07041F"/>
                </a:solidFill>
              </a:rPr>
              <a:t> </a:t>
            </a:r>
          </a:p>
          <a:p>
            <a:pPr marL="0" indent="0">
              <a:buNone/>
            </a:pPr>
            <a:endParaRPr lang="en-US" sz="1400" dirty="0">
              <a:solidFill>
                <a:srgbClr val="07041F"/>
              </a:solidFill>
            </a:endParaRPr>
          </a:p>
          <a:p>
            <a:r>
              <a:rPr lang="en-US" sz="1400" dirty="0">
                <a:solidFill>
                  <a:srgbClr val="07041F"/>
                </a:solidFill>
                <a:latin typeface="Equip Extended Light" panose="02000503000000020004" pitchFamily="2" charset="0"/>
              </a:rPr>
              <a:t>Make Things Easier: We're here to make tasks like watching traffic, managing parking, and keeping places safe simpler. We'll do this by letting technology handle identifying vehicles, so everything runs smoothly without needing too much human effort.</a:t>
            </a:r>
          </a:p>
          <a:p>
            <a:endParaRPr lang="en-US" sz="1400" dirty="0">
              <a:solidFill>
                <a:srgbClr val="07041F"/>
              </a:solidFill>
              <a:latin typeface="Equip Extended Light" panose="02000503000000020004" pitchFamily="2" charset="0"/>
            </a:endParaRPr>
          </a:p>
          <a:p>
            <a:r>
              <a:rPr lang="en-US" sz="1400" dirty="0">
                <a:solidFill>
                  <a:srgbClr val="07041F"/>
                </a:solidFill>
                <a:latin typeface="Equip Extended Light" panose="02000503000000020004" pitchFamily="2" charset="0"/>
              </a:rPr>
              <a:t>Enhance Efficiency: Our aim is to use fancy new tech to do things more quickly and accurately. This means fewer mistakes and less need for people to step in, making everything run smoother and faster.</a:t>
            </a:r>
          </a:p>
          <a:p>
            <a:endParaRPr lang="en-US" sz="1400" dirty="0">
              <a:solidFill>
                <a:srgbClr val="07041F"/>
              </a:solidFill>
              <a:latin typeface="Equip Extended Light" panose="02000503000000020004" pitchFamily="2" charset="0"/>
            </a:endParaRPr>
          </a:p>
          <a:p>
            <a:r>
              <a:rPr lang="en-US" sz="1400" dirty="0">
                <a:solidFill>
                  <a:srgbClr val="07041F"/>
                </a:solidFill>
                <a:latin typeface="Equip Extended Light" panose="02000503000000020004" pitchFamily="2" charset="0"/>
              </a:rPr>
              <a:t>Improve Security: We want to help keep places secure. By quickly and accurately spotting vehicles, we can help the police and keep an eye on what's happening. This means we can respond faster to any safety concerns and stay on top of what's going on.</a:t>
            </a:r>
          </a:p>
        </p:txBody>
      </p:sp>
      <p:sp>
        <p:nvSpPr>
          <p:cNvPr id="3" name="Inhaltsplatzhalter 2">
            <a:extLst>
              <a:ext uri="{FF2B5EF4-FFF2-40B4-BE49-F238E27FC236}">
                <a16:creationId xmlns:a16="http://schemas.microsoft.com/office/drawing/2014/main" id="{3B5CEB88-DCF1-43A7-94CB-57AABE310F08}"/>
              </a:ext>
            </a:extLst>
          </p:cNvPr>
          <p:cNvSpPr>
            <a:spLocks noGrp="1"/>
          </p:cNvSpPr>
          <p:nvPr>
            <p:ph sz="quarter" idx="30"/>
          </p:nvPr>
        </p:nvSpPr>
        <p:spPr>
          <a:xfrm>
            <a:off x="6268725" y="1143000"/>
            <a:ext cx="5220000" cy="4942840"/>
          </a:xfrm>
        </p:spPr>
        <p:txBody>
          <a:bodyPr>
            <a:normAutofit/>
          </a:bodyPr>
          <a:lstStyle/>
          <a:p>
            <a:pPr marL="0" indent="0">
              <a:buNone/>
            </a:pPr>
            <a:r>
              <a:rPr lang="en-US" sz="1800" b="1" dirty="0">
                <a:solidFill>
                  <a:srgbClr val="47D7AC"/>
                </a:solidFill>
              </a:rPr>
              <a:t>Importance</a:t>
            </a:r>
          </a:p>
          <a:p>
            <a:pPr marL="0" indent="0">
              <a:buNone/>
            </a:pPr>
            <a:endParaRPr lang="en-US" sz="1400" b="1" dirty="0">
              <a:solidFill>
                <a:srgbClr val="47D7AC"/>
              </a:solidFill>
            </a:endParaRPr>
          </a:p>
          <a:p>
            <a:r>
              <a:rPr lang="en-US" sz="1400" dirty="0">
                <a:solidFill>
                  <a:srgbClr val="07041F"/>
                </a:solidFill>
                <a:latin typeface="Equip Extended Light" panose="02000503000000020004" pitchFamily="2" charset="0"/>
              </a:rPr>
              <a:t>Ensure Safety: Swift and precise vehicle identification is crucial for ensuring road safety, optimizing parking management, and enhancing security surveillance, ultimately contributing to safer communities.</a:t>
            </a:r>
          </a:p>
          <a:p>
            <a:endParaRPr lang="en-US" sz="1400" dirty="0">
              <a:solidFill>
                <a:srgbClr val="07041F"/>
              </a:solidFill>
              <a:latin typeface="Equip Extended Light" panose="02000503000000020004" pitchFamily="2" charset="0"/>
            </a:endParaRPr>
          </a:p>
          <a:p>
            <a:r>
              <a:rPr lang="en-US" sz="1400" dirty="0">
                <a:solidFill>
                  <a:srgbClr val="07041F"/>
                </a:solidFill>
                <a:latin typeface="Equip Extended Light" panose="02000503000000020004" pitchFamily="2" charset="0"/>
              </a:rPr>
              <a:t>Optimize Resource Utilization: By automating the identification process, organizations can optimize resource utilization, reduce operational costs, and allocate manpower more effectively.</a:t>
            </a:r>
          </a:p>
          <a:p>
            <a:pPr marL="0" indent="0">
              <a:buNone/>
            </a:pPr>
            <a:endParaRPr lang="en-US" b="1" dirty="0">
              <a:solidFill>
                <a:srgbClr val="47D7AC"/>
              </a:solidFill>
            </a:endParaRPr>
          </a:p>
        </p:txBody>
      </p:sp>
      <p:sp>
        <p:nvSpPr>
          <p:cNvPr id="5" name="Titel 4">
            <a:extLst>
              <a:ext uri="{FF2B5EF4-FFF2-40B4-BE49-F238E27FC236}">
                <a16:creationId xmlns:a16="http://schemas.microsoft.com/office/drawing/2014/main" id="{D0F7E301-D0B9-4E87-A52B-2A93953AE6C5}"/>
              </a:ext>
            </a:extLst>
          </p:cNvPr>
          <p:cNvSpPr>
            <a:spLocks noGrp="1"/>
          </p:cNvSpPr>
          <p:nvPr>
            <p:ph type="title"/>
          </p:nvPr>
        </p:nvSpPr>
        <p:spPr/>
        <p:txBody>
          <a:bodyPr/>
          <a:lstStyle/>
          <a:p>
            <a:r>
              <a:rPr lang="en-US" dirty="0"/>
              <a:t>Purpose and Importance </a:t>
            </a:r>
          </a:p>
        </p:txBody>
      </p:sp>
    </p:spTree>
    <p:extLst>
      <p:ext uri="{BB962C8B-B14F-4D97-AF65-F5344CB8AC3E}">
        <p14:creationId xmlns:p14="http://schemas.microsoft.com/office/powerpoint/2010/main" val="4243125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9ABC1711-1F4F-4B0F-A5CF-584AB6B9FEBF}"/>
              </a:ext>
            </a:extLst>
          </p:cNvPr>
          <p:cNvSpPr>
            <a:spLocks noGrp="1"/>
          </p:cNvSpPr>
          <p:nvPr>
            <p:ph sz="quarter" idx="11"/>
          </p:nvPr>
        </p:nvSpPr>
        <p:spPr>
          <a:xfrm>
            <a:off x="626400" y="1153886"/>
            <a:ext cx="10854000" cy="4314514"/>
          </a:xfrm>
        </p:spPr>
        <p:txBody>
          <a:bodyPr/>
          <a:lstStyle/>
          <a:p>
            <a:r>
              <a:rPr lang="en-US" sz="1600">
                <a:latin typeface="Equip Extended Light" panose="02000503000000020004" pitchFamily="2" charset="0"/>
              </a:rPr>
              <a:t>Computer Vision is a field of artificial intelligence that enables computers and systems to derive meaningful information from digital images, videos, and other visual inputs — and take actions or make recommendations based on that information.</a:t>
            </a:r>
          </a:p>
          <a:p>
            <a:r>
              <a:rPr lang="en-US" sz="1600">
                <a:latin typeface="Equip Extended Light" panose="02000503000000020004" pitchFamily="2" charset="0"/>
              </a:rPr>
              <a:t>Computer Vision (CV) algorithms work by teaching computers to “see” and understand images and videos like humans do. Here’s a simple breakdown of how it works:</a:t>
            </a:r>
          </a:p>
          <a:p>
            <a:pPr marL="800100" lvl="1" indent="-342900">
              <a:buFont typeface="+mj-lt"/>
              <a:buAutoNum type="arabicPeriod"/>
            </a:pPr>
            <a:r>
              <a:rPr lang="en-US" sz="1400" b="1">
                <a:latin typeface="Equip Extended Light" panose="02000503000000020004" pitchFamily="2" charset="0"/>
              </a:rPr>
              <a:t>Capture:</a:t>
            </a:r>
            <a:r>
              <a:rPr lang="en-US" sz="1400">
                <a:latin typeface="Equip Extended Light" panose="02000503000000020004" pitchFamily="2" charset="0"/>
              </a:rPr>
              <a:t> First, the CV system captures an image or video using cameras.</a:t>
            </a:r>
          </a:p>
          <a:p>
            <a:pPr marL="800100" lvl="1" indent="-342900">
              <a:buFont typeface="+mj-lt"/>
              <a:buAutoNum type="arabicPeriod"/>
            </a:pPr>
            <a:r>
              <a:rPr lang="en-US" sz="1400" b="1">
                <a:latin typeface="Equip Extended Light" panose="02000503000000020004" pitchFamily="2" charset="0"/>
              </a:rPr>
              <a:t>Preprocess: </a:t>
            </a:r>
            <a:r>
              <a:rPr lang="en-US" sz="1400">
                <a:latin typeface="Equip Extended Light" panose="02000503000000020004" pitchFamily="2" charset="0"/>
              </a:rPr>
              <a:t>Then, it might adjust the image to make it easier to work with, like fixing the lighting or turning it into black and white.</a:t>
            </a:r>
          </a:p>
          <a:p>
            <a:pPr marL="800100" lvl="1" indent="-342900">
              <a:buFont typeface="+mj-lt"/>
              <a:buAutoNum type="arabicPeriod"/>
            </a:pPr>
            <a:r>
              <a:rPr lang="en-US" sz="1400" b="1">
                <a:latin typeface="Equip Extended Light" panose="02000503000000020004" pitchFamily="2" charset="0"/>
              </a:rPr>
              <a:t>Analyze:</a:t>
            </a:r>
            <a:r>
              <a:rPr lang="en-US" sz="1400">
                <a:latin typeface="Equip Extended Light" panose="02000503000000020004" pitchFamily="2" charset="0"/>
              </a:rPr>
              <a:t> Next, the CV algorithm looks for patterns in the image—like shapes, colors, or textures.</a:t>
            </a:r>
          </a:p>
          <a:p>
            <a:pPr marL="800100" lvl="1" indent="-342900">
              <a:buFont typeface="+mj-lt"/>
              <a:buAutoNum type="arabicPeriod"/>
            </a:pPr>
            <a:r>
              <a:rPr lang="en-US" sz="1400" b="1">
                <a:latin typeface="Equip Extended Light" panose="02000503000000020004" pitchFamily="2" charset="0"/>
              </a:rPr>
              <a:t>Understand: </a:t>
            </a:r>
            <a:r>
              <a:rPr lang="en-US" sz="1400">
                <a:latin typeface="Equip Extended Light" panose="02000503000000020004" pitchFamily="2" charset="0"/>
              </a:rPr>
              <a:t>Finally, it uses what it’s learned to identify objects or features, like a car’s number plate.</a:t>
            </a:r>
          </a:p>
          <a:p>
            <a:r>
              <a:rPr lang="en-US" sz="1600">
                <a:latin typeface="Equip Extended Light" panose="02000503000000020004" pitchFamily="2" charset="0"/>
              </a:rPr>
              <a:t>In the context of Automatic Number Plate Recognition (ANPR) systems, CV is used to first find the car within the image, then zoom in on the number plate, and finally read and understand the numbers and letters printed on it. This process helps in quickly identifying vehicles without human intervention.</a:t>
            </a:r>
            <a:endParaRPr lang="en-US" sz="1600" dirty="0">
              <a:latin typeface="Equip Extended Light" panose="02000503000000020004" pitchFamily="2" charset="0"/>
            </a:endParaRPr>
          </a:p>
        </p:txBody>
      </p:sp>
      <p:sp>
        <p:nvSpPr>
          <p:cNvPr id="3" name="Titel 2">
            <a:extLst>
              <a:ext uri="{FF2B5EF4-FFF2-40B4-BE49-F238E27FC236}">
                <a16:creationId xmlns:a16="http://schemas.microsoft.com/office/drawing/2014/main" id="{A07CCF9C-D2AC-41C7-8449-81B8E5CC3FE2}"/>
              </a:ext>
            </a:extLst>
          </p:cNvPr>
          <p:cNvSpPr>
            <a:spLocks noGrp="1"/>
          </p:cNvSpPr>
          <p:nvPr>
            <p:ph type="title"/>
          </p:nvPr>
        </p:nvSpPr>
        <p:spPr>
          <a:xfrm>
            <a:off x="626398" y="481125"/>
            <a:ext cx="7200000" cy="488201"/>
          </a:xfrm>
        </p:spPr>
        <p:txBody>
          <a:bodyPr/>
          <a:lstStyle/>
          <a:p>
            <a:r>
              <a:rPr lang="en-US" sz="2400">
                <a:latin typeface="Equip Extended" panose="02000503030000020004" pitchFamily="2" charset="0"/>
              </a:rPr>
              <a:t>Computer Vision</a:t>
            </a:r>
            <a:endParaRPr lang="en-US" dirty="0">
              <a:latin typeface="Equip Extended" panose="02000503030000020004" pitchFamily="2" charset="0"/>
            </a:endParaRPr>
          </a:p>
        </p:txBody>
      </p:sp>
      <p:pic>
        <p:nvPicPr>
          <p:cNvPr id="9" name="Picture 8" descr="A close-up of a network&#10;&#10;Description automatically generated">
            <a:extLst>
              <a:ext uri="{FF2B5EF4-FFF2-40B4-BE49-F238E27FC236}">
                <a16:creationId xmlns:a16="http://schemas.microsoft.com/office/drawing/2014/main" id="{AEDB40F7-EB73-0C64-4AD5-275E1FC2FD8A}"/>
              </a:ext>
            </a:extLst>
          </p:cNvPr>
          <p:cNvPicPr>
            <a:picLocks noChangeAspect="1"/>
          </p:cNvPicPr>
          <p:nvPr/>
        </p:nvPicPr>
        <p:blipFill>
          <a:blip r:embed="rId2"/>
          <a:stretch>
            <a:fillRect/>
          </a:stretch>
        </p:blipFill>
        <p:spPr>
          <a:xfrm>
            <a:off x="2038052" y="4353819"/>
            <a:ext cx="8030696" cy="2229161"/>
          </a:xfrm>
          <a:prstGeom prst="rect">
            <a:avLst/>
          </a:prstGeom>
        </p:spPr>
      </p:pic>
    </p:spTree>
    <p:extLst>
      <p:ext uri="{BB962C8B-B14F-4D97-AF65-F5344CB8AC3E}">
        <p14:creationId xmlns:p14="http://schemas.microsoft.com/office/powerpoint/2010/main" val="30344059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9ABC1711-1F4F-4B0F-A5CF-584AB6B9FEBF}"/>
              </a:ext>
            </a:extLst>
          </p:cNvPr>
          <p:cNvSpPr>
            <a:spLocks noGrp="1"/>
          </p:cNvSpPr>
          <p:nvPr>
            <p:ph sz="quarter" idx="11"/>
          </p:nvPr>
        </p:nvSpPr>
        <p:spPr/>
        <p:txBody>
          <a:bodyPr/>
          <a:lstStyle/>
          <a:p>
            <a:r>
              <a:rPr lang="en-US" sz="1400" b="1" dirty="0">
                <a:latin typeface="Equip Extended Light" panose="02000503000000020004" pitchFamily="2" charset="0"/>
              </a:rPr>
              <a:t>Accuracy:</a:t>
            </a:r>
            <a:r>
              <a:rPr lang="en-US" sz="1400" dirty="0">
                <a:latin typeface="Equip Extended Light" panose="02000503000000020004" pitchFamily="2" charset="0"/>
              </a:rPr>
              <a:t> Computer Vision algorithms can identify and read number plates with high accuracy, even under varying lighting conditions and angles.</a:t>
            </a:r>
          </a:p>
          <a:p>
            <a:r>
              <a:rPr lang="en-US" sz="1400" b="1" dirty="0">
                <a:latin typeface="Equip Extended Light" panose="02000503000000020004" pitchFamily="2" charset="0"/>
              </a:rPr>
              <a:t>Speed:</a:t>
            </a:r>
            <a:r>
              <a:rPr lang="en-US" sz="1400" dirty="0">
                <a:latin typeface="Equip Extended Light" panose="02000503000000020004" pitchFamily="2" charset="0"/>
              </a:rPr>
              <a:t> These systems can process multiple number plates quickly, making them much faster than manual entry or inspection.</a:t>
            </a:r>
          </a:p>
          <a:p>
            <a:r>
              <a:rPr lang="en-US" sz="1400" b="1" dirty="0">
                <a:latin typeface="Equip Extended Light" panose="02000503000000020004" pitchFamily="2" charset="0"/>
              </a:rPr>
              <a:t>Automation:</a:t>
            </a:r>
            <a:r>
              <a:rPr lang="en-US" sz="1400" dirty="0">
                <a:latin typeface="Equip Extended Light" panose="02000503000000020004" pitchFamily="2" charset="0"/>
              </a:rPr>
              <a:t> It reduces the need for human intervention, allowing for continuous, automated monitoring without fatigue or errors associated with manual checking.</a:t>
            </a:r>
          </a:p>
          <a:p>
            <a:r>
              <a:rPr lang="en-US" sz="1400" b="1" dirty="0">
                <a:latin typeface="Equip Extended Light" panose="02000503000000020004" pitchFamily="2" charset="0"/>
              </a:rPr>
              <a:t>Integration:</a:t>
            </a:r>
            <a:r>
              <a:rPr lang="en-US" sz="1400" dirty="0">
                <a:latin typeface="Equip Extended Light" panose="02000503000000020004" pitchFamily="2" charset="0"/>
              </a:rPr>
              <a:t> Computer Vision systems can be integrated with databases and other applications, enabling real-time vehicle tracking and identification.</a:t>
            </a:r>
          </a:p>
          <a:p>
            <a:r>
              <a:rPr lang="en-US" sz="1400" b="1" dirty="0">
                <a:latin typeface="Equip Extended Light" panose="02000503000000020004" pitchFamily="2" charset="0"/>
              </a:rPr>
              <a:t>Adaptability:</a:t>
            </a:r>
            <a:r>
              <a:rPr lang="en-US" sz="1400" dirty="0">
                <a:latin typeface="Equip Extended Light" panose="02000503000000020004" pitchFamily="2" charset="0"/>
              </a:rPr>
              <a:t> They can be trained to recognize different number plate formats from various countries, making them versatile for international use.</a:t>
            </a:r>
          </a:p>
          <a:p>
            <a:r>
              <a:rPr lang="en-US" sz="1400" b="1" dirty="0">
                <a:latin typeface="Equip Extended Light" panose="02000503000000020004" pitchFamily="2" charset="0"/>
              </a:rPr>
              <a:t>Scalability:</a:t>
            </a:r>
            <a:r>
              <a:rPr lang="en-US" sz="1400" dirty="0">
                <a:latin typeface="Equip Extended Light" panose="02000503000000020004" pitchFamily="2" charset="0"/>
              </a:rPr>
              <a:t> Once set up, the system can easily be scaled to cover more areas or process more data as needed.</a:t>
            </a:r>
          </a:p>
          <a:p>
            <a:r>
              <a:rPr lang="en-US" sz="1400" b="1" dirty="0">
                <a:latin typeface="Equip Extended Light" panose="02000503000000020004" pitchFamily="2" charset="0"/>
              </a:rPr>
              <a:t>Data Analytics:</a:t>
            </a:r>
            <a:r>
              <a:rPr lang="en-US" sz="1400" dirty="0">
                <a:latin typeface="Equip Extended Light" panose="02000503000000020004" pitchFamily="2" charset="0"/>
              </a:rPr>
              <a:t> The data captured can be used for analytics, providing insights into traffic patterns, peak hours, and frequent violations.</a:t>
            </a:r>
          </a:p>
          <a:p>
            <a:r>
              <a:rPr lang="en-US" sz="1400" b="1" dirty="0">
                <a:latin typeface="Equip Extended Light" panose="02000503000000020004" pitchFamily="2" charset="0"/>
              </a:rPr>
              <a:t>Video Frame Capture: </a:t>
            </a:r>
            <a:r>
              <a:rPr lang="en-US" sz="1400" dirty="0">
                <a:latin typeface="Equip Extended Light" panose="02000503000000020004" pitchFamily="2" charset="0"/>
              </a:rPr>
              <a:t>The first step is to capture individual frames from the real-time video feed. This is done using computer vision techniques that allow the system to process video as a series of still images.</a:t>
            </a:r>
          </a:p>
          <a:p>
            <a:r>
              <a:rPr lang="en-US" sz="1400" b="1" dirty="0">
                <a:latin typeface="Equip Extended Light" panose="02000503000000020004" pitchFamily="2" charset="0"/>
              </a:rPr>
              <a:t>Preprocessing:</a:t>
            </a:r>
            <a:r>
              <a:rPr lang="en-US" sz="1400" dirty="0">
                <a:latin typeface="Equip Extended Light" panose="02000503000000020004" pitchFamily="2" charset="0"/>
              </a:rPr>
              <a:t> Each frame is preprocessed to improve the quality and consistency of the image. This may include resizing, normalization, and conversion to grayscale or other color spaces to reduce computational complexity and improve detection accuracy.</a:t>
            </a:r>
          </a:p>
        </p:txBody>
      </p:sp>
      <p:sp>
        <p:nvSpPr>
          <p:cNvPr id="3" name="Titel 2">
            <a:extLst>
              <a:ext uri="{FF2B5EF4-FFF2-40B4-BE49-F238E27FC236}">
                <a16:creationId xmlns:a16="http://schemas.microsoft.com/office/drawing/2014/main" id="{A07CCF9C-D2AC-41C7-8449-81B8E5CC3FE2}"/>
              </a:ext>
            </a:extLst>
          </p:cNvPr>
          <p:cNvSpPr>
            <a:spLocks noGrp="1"/>
          </p:cNvSpPr>
          <p:nvPr>
            <p:ph type="title"/>
          </p:nvPr>
        </p:nvSpPr>
        <p:spPr>
          <a:xfrm>
            <a:off x="626398" y="481125"/>
            <a:ext cx="7200000" cy="488201"/>
          </a:xfrm>
        </p:spPr>
        <p:txBody>
          <a:bodyPr/>
          <a:lstStyle/>
          <a:p>
            <a:r>
              <a:rPr lang="en-US" sz="2400" dirty="0">
                <a:latin typeface="Equip Extended" panose="02000503030000020004" pitchFamily="2" charset="0"/>
              </a:rPr>
              <a:t>Computer Vision</a:t>
            </a:r>
            <a:endParaRPr lang="en-US" dirty="0"/>
          </a:p>
        </p:txBody>
      </p:sp>
      <p:sp>
        <p:nvSpPr>
          <p:cNvPr id="4" name="Textplatzhalter 3">
            <a:extLst>
              <a:ext uri="{FF2B5EF4-FFF2-40B4-BE49-F238E27FC236}">
                <a16:creationId xmlns:a16="http://schemas.microsoft.com/office/drawing/2014/main" id="{82F81471-ADFD-429A-AAD9-FE4FD5FF4E5C}"/>
              </a:ext>
            </a:extLst>
          </p:cNvPr>
          <p:cNvSpPr>
            <a:spLocks noGrp="1"/>
          </p:cNvSpPr>
          <p:nvPr>
            <p:ph type="body" sz="quarter" idx="29"/>
          </p:nvPr>
        </p:nvSpPr>
        <p:spPr>
          <a:xfrm>
            <a:off x="626401" y="930188"/>
            <a:ext cx="8408742" cy="611312"/>
          </a:xfrm>
        </p:spPr>
        <p:txBody>
          <a:bodyPr/>
          <a:lstStyle/>
          <a:p>
            <a:r>
              <a:rPr lang="en-US" b="1" dirty="0">
                <a:solidFill>
                  <a:srgbClr val="47D7AC"/>
                </a:solidFill>
                <a:latin typeface="Equip Extended" panose="02000503030000020004" pitchFamily="2" charset="0"/>
              </a:rPr>
              <a:t>H</a:t>
            </a:r>
            <a:r>
              <a:rPr lang="en-US" sz="1600" b="1" dirty="0">
                <a:solidFill>
                  <a:srgbClr val="47D7AC"/>
                </a:solidFill>
                <a:latin typeface="Equip Extended" panose="02000503030000020004" pitchFamily="2" charset="0"/>
              </a:rPr>
              <a:t>ow Computer Vision can make a vehicle number plate recognition system more efficient : </a:t>
            </a:r>
            <a:endParaRPr lang="en-US" b="1" dirty="0">
              <a:solidFill>
                <a:srgbClr val="47D7AC"/>
              </a:solidFill>
            </a:endParaRPr>
          </a:p>
        </p:txBody>
      </p:sp>
    </p:spTree>
    <p:extLst>
      <p:ext uri="{BB962C8B-B14F-4D97-AF65-F5344CB8AC3E}">
        <p14:creationId xmlns:p14="http://schemas.microsoft.com/office/powerpoint/2010/main" val="8836140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A07CCF9C-D2AC-41C7-8449-81B8E5CC3FE2}"/>
              </a:ext>
            </a:extLst>
          </p:cNvPr>
          <p:cNvSpPr>
            <a:spLocks noGrp="1"/>
          </p:cNvSpPr>
          <p:nvPr>
            <p:ph type="title"/>
          </p:nvPr>
        </p:nvSpPr>
        <p:spPr>
          <a:xfrm>
            <a:off x="761840" y="1138266"/>
            <a:ext cx="4544762" cy="969934"/>
          </a:xfrm>
        </p:spPr>
        <p:txBody>
          <a:bodyPr vert="horz" lIns="91440" tIns="45720" rIns="91440" bIns="45720" rtlCol="0" anchor="t">
            <a:normAutofit/>
          </a:bodyPr>
          <a:lstStyle/>
          <a:p>
            <a:pPr>
              <a:lnSpc>
                <a:spcPct val="90000"/>
              </a:lnSpc>
              <a:spcBef>
                <a:spcPct val="0"/>
              </a:spcBef>
            </a:pPr>
            <a:r>
              <a:rPr lang="en-US" kern="1200" dirty="0">
                <a:solidFill>
                  <a:srgbClr val="07041F"/>
                </a:solidFill>
                <a:latin typeface="+mj-lt"/>
                <a:ea typeface="+mj-ea"/>
                <a:cs typeface="+mj-cs"/>
              </a:rPr>
              <a:t>YOLO v4 : </a:t>
            </a:r>
            <a:r>
              <a:rPr lang="en-US" kern="1200" dirty="0">
                <a:solidFill>
                  <a:schemeClr val="tx1"/>
                </a:solidFill>
                <a:latin typeface="+mj-lt"/>
                <a:ea typeface="+mj-ea"/>
                <a:cs typeface="+mj-cs"/>
              </a:rPr>
              <a:t>You Only Look Once version 4</a:t>
            </a:r>
          </a:p>
        </p:txBody>
      </p:sp>
      <p:cxnSp>
        <p:nvCxnSpPr>
          <p:cNvPr id="11" name="Straight Connector 10">
            <a:extLst>
              <a:ext uri="{FF2B5EF4-FFF2-40B4-BE49-F238E27FC236}">
                <a16:creationId xmlns:a16="http://schemas.microsoft.com/office/drawing/2014/main" id="{FC23E3B9-5ABF-58B3-E2B0-E9A5DAA9003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1462"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2" name="Inhaltsplatzhalter 1">
            <a:extLst>
              <a:ext uri="{FF2B5EF4-FFF2-40B4-BE49-F238E27FC236}">
                <a16:creationId xmlns:a16="http://schemas.microsoft.com/office/drawing/2014/main" id="{9ABC1711-1F4F-4B0F-A5CF-584AB6B9FEBF}"/>
              </a:ext>
            </a:extLst>
          </p:cNvPr>
          <p:cNvSpPr>
            <a:spLocks noGrp="1"/>
          </p:cNvSpPr>
          <p:nvPr>
            <p:ph sz="quarter" idx="11"/>
          </p:nvPr>
        </p:nvSpPr>
        <p:spPr>
          <a:xfrm>
            <a:off x="761840" y="2108200"/>
            <a:ext cx="4544762" cy="4045911"/>
          </a:xfrm>
        </p:spPr>
        <p:txBody>
          <a:bodyPr vert="horz" lIns="91440" tIns="45720" rIns="91440" bIns="45720" rtlCol="0">
            <a:normAutofit/>
          </a:bodyPr>
          <a:lstStyle/>
          <a:p>
            <a:pPr>
              <a:lnSpc>
                <a:spcPct val="90000"/>
              </a:lnSpc>
              <a:spcAft>
                <a:spcPts val="600"/>
              </a:spcAft>
            </a:pPr>
            <a:r>
              <a:rPr lang="en-US" sz="1400" dirty="0">
                <a:solidFill>
                  <a:srgbClr val="07041F"/>
                </a:solidFill>
                <a:latin typeface="+mn-lt"/>
              </a:rPr>
              <a:t>YOLO v4 is a one-stage object detection model, meaning it does not have a separate region proposal stage like two-stage detectors. It predicts classes and bounding boxes for the entire image in a single run, which makes it efficient and fast, suitable for real-time object detection applications</a:t>
            </a:r>
          </a:p>
          <a:p>
            <a:pPr>
              <a:lnSpc>
                <a:spcPct val="90000"/>
              </a:lnSpc>
              <a:spcAft>
                <a:spcPts val="600"/>
              </a:spcAft>
            </a:pPr>
            <a:r>
              <a:rPr lang="en-US" sz="1400" dirty="0">
                <a:solidFill>
                  <a:srgbClr val="07041F"/>
                </a:solidFill>
                <a:latin typeface="+mn-lt"/>
              </a:rPr>
              <a:t>It was developed to address the need for fast and accurate object detection in images and videos.</a:t>
            </a:r>
          </a:p>
          <a:p>
            <a:pPr>
              <a:lnSpc>
                <a:spcPct val="90000"/>
              </a:lnSpc>
              <a:spcAft>
                <a:spcPts val="600"/>
              </a:spcAft>
            </a:pPr>
            <a:r>
              <a:rPr lang="en-US" sz="1400" dirty="0">
                <a:solidFill>
                  <a:srgbClr val="07041F"/>
                </a:solidFill>
                <a:latin typeface="+mn-lt"/>
              </a:rPr>
              <a:t>Did you know that the YOLO v4 algorithm can process images at a speed of 65 frames per second? That’s faster than the blink of an eye!</a:t>
            </a:r>
          </a:p>
          <a:p>
            <a:pPr>
              <a:lnSpc>
                <a:spcPct val="90000"/>
              </a:lnSpc>
              <a:spcAft>
                <a:spcPts val="600"/>
              </a:spcAft>
            </a:pPr>
            <a:r>
              <a:rPr lang="en-US" sz="1400" dirty="0">
                <a:solidFill>
                  <a:srgbClr val="07041F"/>
                </a:solidFill>
                <a:latin typeface="+mn-lt"/>
              </a:rPr>
              <a:t>YOLO, or ‘You Only Look Once’, is a state-of-the-art, real-time object detection system. It’s designed to be fast, accurate, and reliable for tasks like vehicle identification.</a:t>
            </a:r>
          </a:p>
          <a:p>
            <a:pPr>
              <a:lnSpc>
                <a:spcPct val="90000"/>
              </a:lnSpc>
              <a:spcAft>
                <a:spcPts val="600"/>
              </a:spcAft>
            </a:pPr>
            <a:r>
              <a:rPr lang="en-US" sz="1400" dirty="0">
                <a:solidFill>
                  <a:srgbClr val="07041F"/>
                </a:solidFill>
                <a:latin typeface="+mn-lt"/>
              </a:rPr>
              <a:t>In the world of self-driving cars and managing traffic, it's super important to spot vehicles fast and get it right. YOLOv4 does just that.</a:t>
            </a:r>
          </a:p>
          <a:p>
            <a:pPr>
              <a:lnSpc>
                <a:spcPct val="90000"/>
              </a:lnSpc>
              <a:spcAft>
                <a:spcPts val="600"/>
              </a:spcAft>
            </a:pPr>
            <a:endParaRPr lang="en-US" sz="1400" dirty="0">
              <a:solidFill>
                <a:srgbClr val="07041F"/>
              </a:solidFill>
              <a:latin typeface="+mn-lt"/>
            </a:endParaRPr>
          </a:p>
          <a:p>
            <a:pPr>
              <a:lnSpc>
                <a:spcPct val="90000"/>
              </a:lnSpc>
              <a:spcAft>
                <a:spcPts val="600"/>
              </a:spcAft>
            </a:pPr>
            <a:endParaRPr lang="en-US" sz="1400" dirty="0">
              <a:solidFill>
                <a:srgbClr val="07041F"/>
              </a:solidFill>
              <a:latin typeface="+mn-lt"/>
            </a:endParaRPr>
          </a:p>
        </p:txBody>
      </p:sp>
      <p:pic>
        <p:nvPicPr>
          <p:cNvPr id="9" name="Picture 8" descr="A traffic light with a blue car and a blue car&#10;&#10;Description automatically generated">
            <a:extLst>
              <a:ext uri="{FF2B5EF4-FFF2-40B4-BE49-F238E27FC236}">
                <a16:creationId xmlns:a16="http://schemas.microsoft.com/office/drawing/2014/main" id="{5B9F7C33-44E4-1CF1-A9AE-53693E9D1C88}"/>
              </a:ext>
            </a:extLst>
          </p:cNvPr>
          <p:cNvPicPr>
            <a:picLocks noChangeAspect="1"/>
          </p:cNvPicPr>
          <p:nvPr/>
        </p:nvPicPr>
        <p:blipFill>
          <a:blip r:embed="rId2"/>
          <a:stretch>
            <a:fillRect/>
          </a:stretch>
        </p:blipFill>
        <p:spPr>
          <a:xfrm>
            <a:off x="6400800" y="2108200"/>
            <a:ext cx="5410200" cy="2998535"/>
          </a:xfrm>
          <a:prstGeom prst="rect">
            <a:avLst/>
          </a:prstGeom>
        </p:spPr>
      </p:pic>
      <mc:AlternateContent xmlns:mc="http://schemas.openxmlformats.org/markup-compatibility/2006" xmlns:p14="http://schemas.microsoft.com/office/powerpoint/2010/main">
        <mc:Choice Requires="p14">
          <p:contentPart p14:bwMode="auto" r:id="rId3">
            <p14:nvContentPartPr>
              <p14:cNvPr id="10" name="Ink 9">
                <a:extLst>
                  <a:ext uri="{FF2B5EF4-FFF2-40B4-BE49-F238E27FC236}">
                    <a16:creationId xmlns:a16="http://schemas.microsoft.com/office/drawing/2014/main" id="{9BF30182-4D33-43A0-2491-F7DA8A610325}"/>
                  </a:ext>
                </a:extLst>
              </p14:cNvPr>
              <p14:cNvContentPartPr/>
              <p14:nvPr/>
            </p14:nvContentPartPr>
            <p14:xfrm>
              <a:off x="723540" y="1003400"/>
              <a:ext cx="433440" cy="360"/>
            </p14:xfrm>
          </p:contentPart>
        </mc:Choice>
        <mc:Fallback xmlns="">
          <p:pic>
            <p:nvPicPr>
              <p:cNvPr id="10" name="Ink 9">
                <a:extLst>
                  <a:ext uri="{FF2B5EF4-FFF2-40B4-BE49-F238E27FC236}">
                    <a16:creationId xmlns:a16="http://schemas.microsoft.com/office/drawing/2014/main" id="{9BF30182-4D33-43A0-2491-F7DA8A610325}"/>
                  </a:ext>
                </a:extLst>
              </p:cNvPr>
              <p:cNvPicPr/>
              <p:nvPr/>
            </p:nvPicPr>
            <p:blipFill>
              <a:blip r:embed="rId4"/>
              <a:stretch>
                <a:fillRect/>
              </a:stretch>
            </p:blipFill>
            <p:spPr>
              <a:xfrm>
                <a:off x="660540" y="940400"/>
                <a:ext cx="55908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2" name="Ink 11">
                <a:extLst>
                  <a:ext uri="{FF2B5EF4-FFF2-40B4-BE49-F238E27FC236}">
                    <a16:creationId xmlns:a16="http://schemas.microsoft.com/office/drawing/2014/main" id="{2BC311BD-3FCA-FBB3-D3A1-7700BAD4F1BD}"/>
                  </a:ext>
                </a:extLst>
              </p14:cNvPr>
              <p14:cNvContentPartPr/>
              <p14:nvPr/>
            </p14:nvContentPartPr>
            <p14:xfrm>
              <a:off x="609780" y="849680"/>
              <a:ext cx="945720" cy="39240"/>
            </p14:xfrm>
          </p:contentPart>
        </mc:Choice>
        <mc:Fallback xmlns="">
          <p:pic>
            <p:nvPicPr>
              <p:cNvPr id="12" name="Ink 11">
                <a:extLst>
                  <a:ext uri="{FF2B5EF4-FFF2-40B4-BE49-F238E27FC236}">
                    <a16:creationId xmlns:a16="http://schemas.microsoft.com/office/drawing/2014/main" id="{2BC311BD-3FCA-FBB3-D3A1-7700BAD4F1BD}"/>
                  </a:ext>
                </a:extLst>
              </p:cNvPr>
              <p:cNvPicPr/>
              <p:nvPr/>
            </p:nvPicPr>
            <p:blipFill>
              <a:blip r:embed="rId6"/>
              <a:stretch>
                <a:fillRect/>
              </a:stretch>
            </p:blipFill>
            <p:spPr>
              <a:xfrm>
                <a:off x="546780" y="787040"/>
                <a:ext cx="1071360" cy="164880"/>
              </a:xfrm>
              <a:prstGeom prst="rect">
                <a:avLst/>
              </a:prstGeom>
            </p:spPr>
          </p:pic>
        </mc:Fallback>
      </mc:AlternateContent>
    </p:spTree>
    <p:extLst>
      <p:ext uri="{BB962C8B-B14F-4D97-AF65-F5344CB8AC3E}">
        <p14:creationId xmlns:p14="http://schemas.microsoft.com/office/powerpoint/2010/main" val="35732228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A07CCF9C-D2AC-41C7-8449-81B8E5CC3FE2}"/>
              </a:ext>
            </a:extLst>
          </p:cNvPr>
          <p:cNvSpPr>
            <a:spLocks noGrp="1"/>
          </p:cNvSpPr>
          <p:nvPr>
            <p:ph type="title"/>
          </p:nvPr>
        </p:nvSpPr>
        <p:spPr>
          <a:xfrm>
            <a:off x="5755598" y="1138036"/>
            <a:ext cx="5598202" cy="690762"/>
          </a:xfrm>
        </p:spPr>
        <p:txBody>
          <a:bodyPr vert="horz" lIns="91440" tIns="45720" rIns="91440" bIns="45720" rtlCol="0" anchor="t">
            <a:normAutofit/>
          </a:bodyPr>
          <a:lstStyle/>
          <a:p>
            <a:pPr>
              <a:lnSpc>
                <a:spcPct val="90000"/>
              </a:lnSpc>
              <a:spcBef>
                <a:spcPct val="0"/>
              </a:spcBef>
            </a:pPr>
            <a:r>
              <a:rPr lang="en-US" sz="3200" kern="1200" dirty="0">
                <a:solidFill>
                  <a:srgbClr val="07041F"/>
                </a:solidFill>
                <a:latin typeface="+mj-lt"/>
                <a:ea typeface="+mj-ea"/>
                <a:cs typeface="+mj-cs"/>
              </a:rPr>
              <a:t>YOLO v4 : </a:t>
            </a:r>
            <a:r>
              <a:rPr lang="en-US" sz="3200" dirty="0">
                <a:solidFill>
                  <a:schemeClr val="tx1"/>
                </a:solidFill>
                <a:latin typeface="+mj-lt"/>
              </a:rPr>
              <a:t>Model</a:t>
            </a:r>
            <a:endParaRPr lang="en-US" sz="3200" kern="1200" dirty="0">
              <a:solidFill>
                <a:schemeClr val="tx1"/>
              </a:solidFill>
              <a:latin typeface="+mj-lt"/>
              <a:ea typeface="+mj-ea"/>
              <a:cs typeface="+mj-cs"/>
            </a:endParaRPr>
          </a:p>
        </p:txBody>
      </p:sp>
      <p:pic>
        <p:nvPicPr>
          <p:cNvPr id="7" name="Picture 6" descr="A diagram of a car&#10;&#10;Description automatically generated">
            <a:extLst>
              <a:ext uri="{FF2B5EF4-FFF2-40B4-BE49-F238E27FC236}">
                <a16:creationId xmlns:a16="http://schemas.microsoft.com/office/drawing/2014/main" id="{1058426B-0CE3-33C1-D736-7347308A300D}"/>
              </a:ext>
            </a:extLst>
          </p:cNvPr>
          <p:cNvPicPr>
            <a:picLocks noChangeAspect="1"/>
          </p:cNvPicPr>
          <p:nvPr/>
        </p:nvPicPr>
        <p:blipFill>
          <a:blip r:embed="rId2"/>
          <a:stretch>
            <a:fillRect/>
          </a:stretch>
        </p:blipFill>
        <p:spPr>
          <a:xfrm>
            <a:off x="742122" y="1386793"/>
            <a:ext cx="4365438" cy="4223560"/>
          </a:xfrm>
          <a:prstGeom prst="rect">
            <a:avLst/>
          </a:prstGeom>
        </p:spPr>
      </p:pic>
      <p:cxnSp>
        <p:nvCxnSpPr>
          <p:cNvPr id="12" name="Straight Connector 11">
            <a:extLst>
              <a:ext uri="{FF2B5EF4-FFF2-40B4-BE49-F238E27FC236}">
                <a16:creationId xmlns:a16="http://schemas.microsoft.com/office/drawing/2014/main" id="{1503BFE4-729B-D9D0-C17B-501E6AF112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858738"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2" name="Inhaltsplatzhalter 1">
            <a:extLst>
              <a:ext uri="{FF2B5EF4-FFF2-40B4-BE49-F238E27FC236}">
                <a16:creationId xmlns:a16="http://schemas.microsoft.com/office/drawing/2014/main" id="{9ABC1711-1F4F-4B0F-A5CF-584AB6B9FEBF}"/>
              </a:ext>
            </a:extLst>
          </p:cNvPr>
          <p:cNvSpPr>
            <a:spLocks noGrp="1"/>
          </p:cNvSpPr>
          <p:nvPr>
            <p:ph sz="quarter" idx="11"/>
          </p:nvPr>
        </p:nvSpPr>
        <p:spPr>
          <a:xfrm>
            <a:off x="5755598" y="1828798"/>
            <a:ext cx="5444382" cy="4313585"/>
          </a:xfrm>
        </p:spPr>
        <p:txBody>
          <a:bodyPr vert="horz" lIns="91440" tIns="45720" rIns="91440" bIns="45720" rtlCol="0">
            <a:normAutofit/>
          </a:bodyPr>
          <a:lstStyle/>
          <a:p>
            <a:pPr>
              <a:lnSpc>
                <a:spcPct val="90000"/>
              </a:lnSpc>
              <a:spcAft>
                <a:spcPts val="600"/>
              </a:spcAft>
            </a:pPr>
            <a:r>
              <a:rPr lang="en-US" sz="1400" dirty="0">
                <a:solidFill>
                  <a:srgbClr val="07041F"/>
                </a:solidFill>
                <a:latin typeface="+mn-lt"/>
              </a:rPr>
              <a:t>YOLOv4 uses a special kind of brain called a neural network to find and categorize things in pictures or videos.</a:t>
            </a:r>
          </a:p>
          <a:p>
            <a:pPr>
              <a:lnSpc>
                <a:spcPct val="90000"/>
              </a:lnSpc>
              <a:spcAft>
                <a:spcPts val="600"/>
              </a:spcAft>
            </a:pPr>
            <a:endParaRPr lang="en-US" sz="1400" dirty="0">
              <a:solidFill>
                <a:srgbClr val="07041F"/>
              </a:solidFill>
              <a:latin typeface="+mn-lt"/>
            </a:endParaRPr>
          </a:p>
          <a:p>
            <a:pPr>
              <a:lnSpc>
                <a:spcPct val="90000"/>
              </a:lnSpc>
              <a:spcAft>
                <a:spcPts val="600"/>
              </a:spcAft>
            </a:pPr>
            <a:r>
              <a:rPr lang="en-US" sz="1400" dirty="0">
                <a:solidFill>
                  <a:srgbClr val="07041F"/>
                </a:solidFill>
                <a:latin typeface="+mn-lt"/>
              </a:rPr>
              <a:t>It breaks down the picture into smaller pieces and guesses where things are and how likely they are to be what it's looking for.</a:t>
            </a:r>
          </a:p>
          <a:p>
            <a:pPr>
              <a:lnSpc>
                <a:spcPct val="90000"/>
              </a:lnSpc>
              <a:spcAft>
                <a:spcPts val="600"/>
              </a:spcAft>
            </a:pPr>
            <a:endParaRPr lang="en-US" sz="1400" dirty="0">
              <a:solidFill>
                <a:srgbClr val="07041F"/>
              </a:solidFill>
              <a:latin typeface="+mn-lt"/>
            </a:endParaRPr>
          </a:p>
          <a:p>
            <a:pPr>
              <a:lnSpc>
                <a:spcPct val="90000"/>
              </a:lnSpc>
              <a:spcAft>
                <a:spcPts val="600"/>
              </a:spcAft>
            </a:pPr>
            <a:r>
              <a:rPr lang="en-US" sz="1400" dirty="0">
                <a:solidFill>
                  <a:srgbClr val="07041F"/>
                </a:solidFill>
                <a:latin typeface="+mn-lt"/>
              </a:rPr>
              <a:t>It's built with a smart architecture called a deep convolutional neural network (CNN), which helps it work faster and better. It uses tricks like skip connections and spatial pyramid pooling to get things right.</a:t>
            </a:r>
          </a:p>
          <a:p>
            <a:pPr>
              <a:lnSpc>
                <a:spcPct val="90000"/>
              </a:lnSpc>
              <a:spcAft>
                <a:spcPts val="600"/>
              </a:spcAft>
            </a:pPr>
            <a:endParaRPr lang="en-US" sz="1400" dirty="0">
              <a:solidFill>
                <a:srgbClr val="07041F"/>
              </a:solidFill>
              <a:latin typeface="+mn-lt"/>
            </a:endParaRPr>
          </a:p>
          <a:p>
            <a:pPr>
              <a:lnSpc>
                <a:spcPct val="90000"/>
              </a:lnSpc>
              <a:spcAft>
                <a:spcPts val="600"/>
              </a:spcAft>
            </a:pPr>
            <a:r>
              <a:rPr lang="en-US" sz="1400" dirty="0">
                <a:solidFill>
                  <a:srgbClr val="07041F"/>
                </a:solidFill>
                <a:latin typeface="+mn-lt"/>
              </a:rPr>
              <a:t>To figure out how big and where things are, YOLOv4 uses something called anchor boxes. This helps it find things accurately.</a:t>
            </a:r>
          </a:p>
        </p:txBody>
      </p:sp>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id="{FFCEB1DC-BB75-0C40-05A4-A0AE35AF895A}"/>
                  </a:ext>
                </a:extLst>
              </p14:cNvPr>
              <p14:cNvContentPartPr/>
              <p14:nvPr/>
            </p14:nvContentPartPr>
            <p14:xfrm>
              <a:off x="5831760" y="780440"/>
              <a:ext cx="865440" cy="142560"/>
            </p14:xfrm>
          </p:contentPart>
        </mc:Choice>
        <mc:Fallback xmlns="">
          <p:pic>
            <p:nvPicPr>
              <p:cNvPr id="8" name="Ink 7">
                <a:extLst>
                  <a:ext uri="{FF2B5EF4-FFF2-40B4-BE49-F238E27FC236}">
                    <a16:creationId xmlns:a16="http://schemas.microsoft.com/office/drawing/2014/main" id="{FFCEB1DC-BB75-0C40-05A4-A0AE35AF895A}"/>
                  </a:ext>
                </a:extLst>
              </p:cNvPr>
              <p:cNvPicPr/>
              <p:nvPr/>
            </p:nvPicPr>
            <p:blipFill>
              <a:blip r:embed="rId4"/>
              <a:stretch>
                <a:fillRect/>
              </a:stretch>
            </p:blipFill>
            <p:spPr>
              <a:xfrm>
                <a:off x="5768760" y="717440"/>
                <a:ext cx="991080" cy="268200"/>
              </a:xfrm>
              <a:prstGeom prst="rect">
                <a:avLst/>
              </a:prstGeom>
            </p:spPr>
          </p:pic>
        </mc:Fallback>
      </mc:AlternateContent>
    </p:spTree>
    <p:extLst>
      <p:ext uri="{BB962C8B-B14F-4D97-AF65-F5344CB8AC3E}">
        <p14:creationId xmlns:p14="http://schemas.microsoft.com/office/powerpoint/2010/main" val="1739596470"/>
      </p:ext>
    </p:extLst>
  </p:cSld>
  <p:clrMapOvr>
    <a:masterClrMapping/>
  </p:clrMapOvr>
</p:sld>
</file>

<file path=ppt/theme/theme1.xml><?xml version="1.0" encoding="utf-8"?>
<a:theme xmlns:a="http://schemas.openxmlformats.org/drawingml/2006/main" name="Office">
  <a:themeElements>
    <a:clrScheme name="Nagarro">
      <a:dk1>
        <a:srgbClr val="47D7AC"/>
      </a:dk1>
      <a:lt1>
        <a:srgbClr val="FFFFFF"/>
      </a:lt1>
      <a:dk2>
        <a:srgbClr val="06041F"/>
      </a:dk2>
      <a:lt2>
        <a:srgbClr val="8893A5"/>
      </a:lt2>
      <a:accent1>
        <a:srgbClr val="47D7AC"/>
      </a:accent1>
      <a:accent2>
        <a:srgbClr val="2E008B"/>
      </a:accent2>
      <a:accent3>
        <a:srgbClr val="C4C9D1"/>
      </a:accent3>
      <a:accent4>
        <a:srgbClr val="13294B"/>
      </a:accent4>
      <a:accent5>
        <a:srgbClr val="FBD872"/>
      </a:accent5>
      <a:accent6>
        <a:srgbClr val="F8485E"/>
      </a:accent6>
      <a:hlink>
        <a:srgbClr val="3AAB94"/>
      </a:hlink>
      <a:folHlink>
        <a:srgbClr val="3AAB94"/>
      </a:folHlink>
    </a:clrScheme>
    <a:fontScheme name="HL EquipExtMed, Text Equip light">
      <a:majorFont>
        <a:latin typeface="Equip Extended Medium"/>
        <a:ea typeface=""/>
        <a:cs typeface=""/>
      </a:majorFont>
      <a:minorFont>
        <a:latin typeface="Equip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  Repaired" id="{92C71FC0-2D77-4E9B-9E43-C32FA8C26279}" vid="{B9B063CD-2D4A-4F92-8FB2-C9DEDBAA04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445829CC4070EC4A870F35CB145A8671" ma:contentTypeVersion="17" ma:contentTypeDescription="Create a new document." ma:contentTypeScope="" ma:versionID="f475dfe4f78a46a601f76c8b5320ee3e">
  <xsd:schema xmlns:xsd="http://www.w3.org/2001/XMLSchema" xmlns:xs="http://www.w3.org/2001/XMLSchema" xmlns:p="http://schemas.microsoft.com/office/2006/metadata/properties" xmlns:ns2="8db0d71a-0899-4f4d-9a23-4512a2c2aef2" xmlns:ns3="6a53514f-501b-4d4b-8bdf-8f34824c77e0" targetNamespace="http://schemas.microsoft.com/office/2006/metadata/properties" ma:root="true" ma:fieldsID="cc04f6e5d2947aeb6d1d437fa76fe894" ns2:_="" ns3:_="">
    <xsd:import namespace="8db0d71a-0899-4f4d-9a23-4512a2c2aef2"/>
    <xsd:import namespace="6a53514f-501b-4d4b-8bdf-8f34824c77e0"/>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GenerationTime" minOccurs="0"/>
                <xsd:element ref="ns2:MediaServiceEventHashCode" minOccurs="0"/>
                <xsd:element ref="ns2:MediaServiceOCR" minOccurs="0"/>
                <xsd:element ref="ns3:SharedWithUsers" minOccurs="0"/>
                <xsd:element ref="ns3:SharedWithDetails" minOccurs="0"/>
                <xsd:element ref="ns2:MediaServiceLocation" minOccurs="0"/>
                <xsd:element ref="ns2:MediaServiceAutoKeyPoints" minOccurs="0"/>
                <xsd:element ref="ns2:MediaServiceKeyPoints" minOccurs="0"/>
                <xsd:element ref="ns2:MediaLengthInSeconds" minOccurs="0"/>
                <xsd:element ref="ns2:lcf76f155ced4ddcb4097134ff3c332f" minOccurs="0"/>
                <xsd:element ref="ns3:TaxCatchAll"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db0d71a-0899-4f4d-9a23-4512a2c2aef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Location" ma:index="17" nillable="true" ma:displayName="Location" ma:internalName="MediaServiceLocation"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MediaLengthInSeconds" ma:index="20" nillable="true" ma:displayName="Length (seconds)" ma:internalName="MediaLengthInSeconds" ma:readOnly="true">
      <xsd:simpleType>
        <xsd:restriction base="dms:Unknow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2715f63-63d5-4241-9ac6-6337b509393b"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a53514f-501b-4d4b-8bdf-8f34824c77e0" elementFormDefault="qualified">
    <xsd:import namespace="http://schemas.microsoft.com/office/2006/documentManagement/types"/>
    <xsd:import namespace="http://schemas.microsoft.com/office/infopath/2007/PartnerControls"/>
    <xsd:element name="SharedWithUsers" ma:index="1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89afcab6-fd9b-4eae-ac3a-b93be0028c42}" ma:internalName="TaxCatchAll" ma:showField="CatchAllData" ma:web="6a53514f-501b-4d4b-8bdf-8f34824c77e0">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8db0d71a-0899-4f4d-9a23-4512a2c2aef2">
      <Terms xmlns="http://schemas.microsoft.com/office/infopath/2007/PartnerControls"/>
    </lcf76f155ced4ddcb4097134ff3c332f>
    <TaxCatchAll xmlns="6a53514f-501b-4d4b-8bdf-8f34824c77e0" xsi:nil="true"/>
    <SharedWithUsers xmlns="6a53514f-501b-4d4b-8bdf-8f34824c77e0">
      <UserInfo>
        <DisplayName>Henrik Sandnes</DisplayName>
        <AccountId>29074</AccountId>
        <AccountType/>
      </UserInfo>
    </SharedWithUsers>
  </documentManagement>
</p:properties>
</file>

<file path=customXml/itemProps1.xml><?xml version="1.0" encoding="utf-8"?>
<ds:datastoreItem xmlns:ds="http://schemas.openxmlformats.org/officeDocument/2006/customXml" ds:itemID="{462B4790-0194-44B8-901C-F4E7B410BEF3}">
  <ds:schemaRefs>
    <ds:schemaRef ds:uri="http://schemas.microsoft.com/sharepoint/v3/contenttype/forms"/>
  </ds:schemaRefs>
</ds:datastoreItem>
</file>

<file path=customXml/itemProps2.xml><?xml version="1.0" encoding="utf-8"?>
<ds:datastoreItem xmlns:ds="http://schemas.openxmlformats.org/officeDocument/2006/customXml" ds:itemID="{4E2A3DF1-0605-416D-9C63-2DC379D2430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db0d71a-0899-4f4d-9a23-4512a2c2aef2"/>
    <ds:schemaRef ds:uri="6a53514f-501b-4d4b-8bdf-8f34824c77e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7495CFF-C2E2-463C-A629-D1945A4107AA}">
  <ds:schemaRefs>
    <ds:schemaRef ds:uri="http://schemas.microsoft.com/office/2006/documentManagement/types"/>
    <ds:schemaRef ds:uri="http://purl.org/dc/dcmitype/"/>
    <ds:schemaRef ds:uri="http://purl.org/dc/elements/1.1/"/>
    <ds:schemaRef ds:uri="http://schemas.openxmlformats.org/package/2006/metadata/core-properties"/>
    <ds:schemaRef ds:uri="http://schemas.microsoft.com/office/infopath/2007/PartnerControls"/>
    <ds:schemaRef ds:uri="fa73f894-91eb-46b5-a153-d7f60cc17154"/>
    <ds:schemaRef ds:uri="http://purl.org/dc/terms/"/>
    <ds:schemaRef ds:uri="7d0e16d6-4c8d-46b3-bb2a-332c3d009428"/>
    <ds:schemaRef ds:uri="http://schemas.microsoft.com/office/2006/metadata/properties"/>
    <ds:schemaRef ds:uri="http://www.w3.org/XML/1998/namespace"/>
    <ds:schemaRef ds:uri="8db0d71a-0899-4f4d-9a23-4512a2c2aef2"/>
    <ds:schemaRef ds:uri="6a53514f-501b-4d4b-8bdf-8f34824c77e0"/>
  </ds:schemaRefs>
</ds:datastoreItem>
</file>

<file path=docProps/app.xml><?xml version="1.0" encoding="utf-8"?>
<Properties xmlns="http://schemas.openxmlformats.org/officeDocument/2006/extended-properties" xmlns:vt="http://schemas.openxmlformats.org/officeDocument/2006/docPropsVTypes">
  <Template>DOWNLOAD FIRST_Nagarro ppt template_embedded fonts_2022</Template>
  <TotalTime>345</TotalTime>
  <Words>2225</Words>
  <Application>Microsoft Office PowerPoint</Application>
  <PresentationFormat>Widescreen</PresentationFormat>
  <Paragraphs>159</Paragraphs>
  <Slides>20</Slides>
  <Notes>2</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20</vt:i4>
      </vt:variant>
    </vt:vector>
  </HeadingPairs>
  <TitlesOfParts>
    <vt:vector size="32" baseType="lpstr">
      <vt:lpstr>Equip Extended Medium</vt:lpstr>
      <vt:lpstr>Equip Extended</vt:lpstr>
      <vt:lpstr>Equip Medium</vt:lpstr>
      <vt:lpstr>Equip Light</vt:lpstr>
      <vt:lpstr>Calibri</vt:lpstr>
      <vt:lpstr>Equip Extended </vt:lpstr>
      <vt:lpstr>Equip Extended Light</vt:lpstr>
      <vt:lpstr>Arial</vt:lpstr>
      <vt:lpstr>-apple-system</vt:lpstr>
      <vt:lpstr>Equip</vt:lpstr>
      <vt:lpstr>Equip Extended Thin</vt:lpstr>
      <vt:lpstr>Office</vt:lpstr>
      <vt:lpstr>Vehicle Identification System </vt:lpstr>
      <vt:lpstr>About Me</vt:lpstr>
      <vt:lpstr>Vehicle Identification System </vt:lpstr>
      <vt:lpstr>Introduction</vt:lpstr>
      <vt:lpstr>Purpose and Importance </vt:lpstr>
      <vt:lpstr>Computer Vision</vt:lpstr>
      <vt:lpstr>Computer Vision</vt:lpstr>
      <vt:lpstr>YOLO v4 : You Only Look Once version 4</vt:lpstr>
      <vt:lpstr>YOLO v4 : Model</vt:lpstr>
      <vt:lpstr>YOLO v4 : How it works</vt:lpstr>
      <vt:lpstr>OCR</vt:lpstr>
      <vt:lpstr>OCR</vt:lpstr>
      <vt:lpstr>Docker</vt:lpstr>
      <vt:lpstr>Efficient Database Management with PostgreSQL Docker Image</vt:lpstr>
      <vt:lpstr>Advantages</vt:lpstr>
      <vt:lpstr>Streamlining HTTP Communication with Flask API</vt:lpstr>
      <vt:lpstr> Angular: A Comprehensive Framework for Web Applications</vt:lpstr>
      <vt:lpstr>“Let’s jump into   Demo Part”</vt:lpstr>
      <vt:lpstr>  Time for Q&amp;A</vt:lpstr>
      <vt:lpstr>            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Vehicle Identification System</dc:title>
  <dc:creator>Deepak Kumar</dc:creator>
  <cp:lastModifiedBy>Deepak Kumar</cp:lastModifiedBy>
  <cp:revision>2</cp:revision>
  <dcterms:created xsi:type="dcterms:W3CDTF">2024-05-13T06:54:08Z</dcterms:created>
  <dcterms:modified xsi:type="dcterms:W3CDTF">2024-05-13T12:39:28Z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0x010100445829CC4070EC4A870F35CB145A8671</vt:lpwstr>
  </property>
</Properties>
</file>